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wdp" ContentType="image/vnd.ms-photo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7.xml" ContentType="application/vnd.openxmlformats-officedocument.presentationml.tags+xml"/>
  <Override PartName="/ppt/notesSlides/notesSlide3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4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5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6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notesSlides/notesSlide7.xml" ContentType="application/vnd.openxmlformats-officedocument.presentationml.notesSlide+xml"/>
  <Override PartName="/ppt/tags/tag56.xml" ContentType="application/vnd.openxmlformats-officedocument.presentationml.tags+xml"/>
  <Override PartName="/ppt/notesSlides/notesSlide8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notesSlides/notesSlide9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notesSlides/notesSlide10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notesSlides/notesSlide11.xml" ContentType="application/vnd.openxmlformats-officedocument.presentationml.notesSlid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12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13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14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notesSlides/notesSlide15.xml" ContentType="application/vnd.openxmlformats-officedocument.presentationml.notesSlide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notesSlides/notesSlide16.xml" ContentType="application/vnd.openxmlformats-officedocument.presentationml.notesSlide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17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18.xml" ContentType="application/vnd.openxmlformats-officedocument.presentationml.notesSlid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9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20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21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notesSlides/notesSlide22.xml" ContentType="application/vnd.openxmlformats-officedocument.presentationml.notesSlide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notesSlides/notesSlide23.xml" ContentType="application/vnd.openxmlformats-officedocument.presentationml.notesSlide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</p:sldMasterIdLst>
  <p:notesMasterIdLst>
    <p:notesMasterId r:id="rId59"/>
  </p:notesMasterIdLst>
  <p:handoutMasterIdLst>
    <p:handoutMasterId r:id="rId60"/>
  </p:handoutMasterIdLst>
  <p:sldIdLst>
    <p:sldId id="477" r:id="rId3"/>
    <p:sldId id="258" r:id="rId4"/>
    <p:sldId id="478" r:id="rId5"/>
    <p:sldId id="259" r:id="rId6"/>
    <p:sldId id="479" r:id="rId7"/>
    <p:sldId id="261" r:id="rId8"/>
    <p:sldId id="609" r:id="rId9"/>
    <p:sldId id="488" r:id="rId10"/>
    <p:sldId id="552" r:id="rId11"/>
    <p:sldId id="498" r:id="rId12"/>
    <p:sldId id="553" r:id="rId13"/>
    <p:sldId id="499" r:id="rId14"/>
    <p:sldId id="500" r:id="rId15"/>
    <p:sldId id="502" r:id="rId16"/>
    <p:sldId id="503" r:id="rId17"/>
    <p:sldId id="504" r:id="rId18"/>
    <p:sldId id="555" r:id="rId19"/>
    <p:sldId id="514" r:id="rId20"/>
    <p:sldId id="515" r:id="rId21"/>
    <p:sldId id="603" r:id="rId22"/>
    <p:sldId id="517" r:id="rId23"/>
    <p:sldId id="610" r:id="rId24"/>
    <p:sldId id="519" r:id="rId25"/>
    <p:sldId id="612" r:id="rId26"/>
    <p:sldId id="613" r:id="rId27"/>
    <p:sldId id="614" r:id="rId28"/>
    <p:sldId id="604" r:id="rId29"/>
    <p:sldId id="534" r:id="rId30"/>
    <p:sldId id="615" r:id="rId31"/>
    <p:sldId id="483" r:id="rId32"/>
    <p:sldId id="484" r:id="rId33"/>
    <p:sldId id="485" r:id="rId34"/>
    <p:sldId id="616" r:id="rId35"/>
    <p:sldId id="486" r:id="rId36"/>
    <p:sldId id="487" r:id="rId37"/>
    <p:sldId id="617" r:id="rId38"/>
    <p:sldId id="536" r:id="rId39"/>
    <p:sldId id="482" r:id="rId40"/>
    <p:sldId id="537" r:id="rId41"/>
    <p:sldId id="539" r:id="rId42"/>
    <p:sldId id="540" r:id="rId43"/>
    <p:sldId id="541" r:id="rId44"/>
    <p:sldId id="542" r:id="rId45"/>
    <p:sldId id="543" r:id="rId46"/>
    <p:sldId id="620" r:id="rId47"/>
    <p:sldId id="545" r:id="rId48"/>
    <p:sldId id="546" r:id="rId49"/>
    <p:sldId id="619" r:id="rId50"/>
    <p:sldId id="548" r:id="rId51"/>
    <p:sldId id="559" r:id="rId52"/>
    <p:sldId id="621" r:id="rId53"/>
    <p:sldId id="622" r:id="rId54"/>
    <p:sldId id="549" r:id="rId55"/>
    <p:sldId id="550" r:id="rId56"/>
    <p:sldId id="551" r:id="rId57"/>
    <p:sldId id="602" r:id="rId58"/>
  </p:sldIdLst>
  <p:sldSz cx="12192000" cy="6858000"/>
  <p:notesSz cx="6858000" cy="9144000"/>
  <p:custDataLst>
    <p:tags r:id="rId6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041" userDrawn="1">
          <p15:clr>
            <a:srgbClr val="A4A3A4"/>
          </p15:clr>
        </p15:guide>
        <p15:guide id="2" pos="1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77933C"/>
    <a:srgbClr val="6CA343"/>
    <a:srgbClr val="F7F7F7"/>
    <a:srgbClr val="558ED5"/>
    <a:srgbClr val="E41908"/>
    <a:srgbClr val="340A5E"/>
    <a:srgbClr val="3A3A3A"/>
    <a:srgbClr val="FFC001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0" autoAdjust="0"/>
    <p:restoredTop sz="94606" autoAdjust="0"/>
  </p:normalViewPr>
  <p:slideViewPr>
    <p:cSldViewPr snapToObjects="1" showGuides="1">
      <p:cViewPr>
        <p:scale>
          <a:sx n="75" d="100"/>
          <a:sy n="75" d="100"/>
        </p:scale>
        <p:origin x="-744" y="-228"/>
      </p:cViewPr>
      <p:guideLst>
        <p:guide orient="horz" pos="4041"/>
        <p:guide pos="173"/>
      </p:guideLst>
    </p:cSldViewPr>
  </p:slideViewPr>
  <p:outlineViewPr>
    <p:cViewPr>
      <p:scale>
        <a:sx n="33" d="100"/>
        <a:sy n="33" d="100"/>
      </p:scale>
      <p:origin x="0" y="-15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216027" cy="21602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handoutMaster" Target="handoutMasters/handoutMaster1.xml"/><Relationship Id="rId65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image" Target="../media/image29.emf"/><Relationship Id="rId4" Type="http://schemas.openxmlformats.org/officeDocument/2006/relationships/image" Target="../media/image32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image" Target="../media/image37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9.emf"/><Relationship Id="rId4" Type="http://schemas.openxmlformats.org/officeDocument/2006/relationships/image" Target="../media/image42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image" Target="../media/image43.emf"/><Relationship Id="rId4" Type="http://schemas.openxmlformats.org/officeDocument/2006/relationships/image" Target="../media/image46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image" Target="../media/image47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2.emf"/><Relationship Id="rId2" Type="http://schemas.openxmlformats.org/officeDocument/2006/relationships/image" Target="../media/image51.emf"/><Relationship Id="rId1" Type="http://schemas.openxmlformats.org/officeDocument/2006/relationships/image" Target="../media/image50.emf"/><Relationship Id="rId5" Type="http://schemas.openxmlformats.org/officeDocument/2006/relationships/image" Target="../media/image54.emf"/><Relationship Id="rId4" Type="http://schemas.openxmlformats.org/officeDocument/2006/relationships/image" Target="../media/image53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2" Type="http://schemas.openxmlformats.org/officeDocument/2006/relationships/image" Target="../media/image56.emf"/><Relationship Id="rId1" Type="http://schemas.openxmlformats.org/officeDocument/2006/relationships/image" Target="../media/image55.emf"/><Relationship Id="rId5" Type="http://schemas.openxmlformats.org/officeDocument/2006/relationships/image" Target="../media/image59.emf"/><Relationship Id="rId4" Type="http://schemas.openxmlformats.org/officeDocument/2006/relationships/image" Target="../media/image58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image" Target="../media/image61.emf"/><Relationship Id="rId5" Type="http://schemas.openxmlformats.org/officeDocument/2006/relationships/image" Target="../media/image65.emf"/><Relationship Id="rId4" Type="http://schemas.openxmlformats.org/officeDocument/2006/relationships/image" Target="../media/image64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67.emf"/><Relationship Id="rId1" Type="http://schemas.openxmlformats.org/officeDocument/2006/relationships/image" Target="../media/image66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image" Target="../media/image8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image" Target="../media/image69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6.emf"/><Relationship Id="rId2" Type="http://schemas.openxmlformats.org/officeDocument/2006/relationships/image" Target="../media/image75.emf"/><Relationship Id="rId1" Type="http://schemas.openxmlformats.org/officeDocument/2006/relationships/image" Target="../media/image74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9.emf"/><Relationship Id="rId2" Type="http://schemas.openxmlformats.org/officeDocument/2006/relationships/image" Target="../media/image78.emf"/><Relationship Id="rId1" Type="http://schemas.openxmlformats.org/officeDocument/2006/relationships/image" Target="../media/image77.emf"/><Relationship Id="rId4" Type="http://schemas.openxmlformats.org/officeDocument/2006/relationships/image" Target="../media/image80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82.emf"/><Relationship Id="rId1" Type="http://schemas.openxmlformats.org/officeDocument/2006/relationships/image" Target="../media/image81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84.emf"/><Relationship Id="rId1" Type="http://schemas.openxmlformats.org/officeDocument/2006/relationships/image" Target="../media/image83.emf"/></Relationships>
</file>

<file path=ppt/drawings/_rels/vmlDrawing27.vml.rels><?xml version="1.0" encoding="UTF-8" standalone="yes"?>
<Relationships xmlns="http://schemas.openxmlformats.org/package/2006/relationships"><Relationship Id="rId2" Type="http://schemas.openxmlformats.org/officeDocument/2006/relationships/image" Target="../media/image86.emf"/><Relationship Id="rId1" Type="http://schemas.openxmlformats.org/officeDocument/2006/relationships/image" Target="../media/image85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88.emf"/><Relationship Id="rId1" Type="http://schemas.openxmlformats.org/officeDocument/2006/relationships/image" Target="../media/image87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90.emf"/><Relationship Id="rId1" Type="http://schemas.openxmlformats.org/officeDocument/2006/relationships/image" Target="../media/image89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Relationship Id="rId4" Type="http://schemas.openxmlformats.org/officeDocument/2006/relationships/image" Target="../media/image14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image" Target="../media/image95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image" Target="../media/image100.emf"/><Relationship Id="rId1" Type="http://schemas.openxmlformats.org/officeDocument/2006/relationships/image" Target="../media/image99.emf"/><Relationship Id="rId4" Type="http://schemas.openxmlformats.org/officeDocument/2006/relationships/image" Target="../media/image102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6.emf"/><Relationship Id="rId2" Type="http://schemas.openxmlformats.org/officeDocument/2006/relationships/image" Target="../media/image105.emf"/><Relationship Id="rId1" Type="http://schemas.openxmlformats.org/officeDocument/2006/relationships/image" Target="../media/image104.emf"/><Relationship Id="rId6" Type="http://schemas.openxmlformats.org/officeDocument/2006/relationships/image" Target="../media/image109.emf"/><Relationship Id="rId5" Type="http://schemas.openxmlformats.org/officeDocument/2006/relationships/image" Target="../media/image108.emf"/><Relationship Id="rId4" Type="http://schemas.openxmlformats.org/officeDocument/2006/relationships/image" Target="../media/image107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image" Target="../media/image110.emf"/><Relationship Id="rId5" Type="http://schemas.openxmlformats.org/officeDocument/2006/relationships/image" Target="../media/image114.emf"/><Relationship Id="rId4" Type="http://schemas.openxmlformats.org/officeDocument/2006/relationships/image" Target="../media/image113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6.emf"/><Relationship Id="rId1" Type="http://schemas.openxmlformats.org/officeDocument/2006/relationships/image" Target="../media/image115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9.emf"/><Relationship Id="rId2" Type="http://schemas.openxmlformats.org/officeDocument/2006/relationships/image" Target="../media/image118.emf"/><Relationship Id="rId1" Type="http://schemas.openxmlformats.org/officeDocument/2006/relationships/image" Target="../media/image117.emf"/><Relationship Id="rId4" Type="http://schemas.openxmlformats.org/officeDocument/2006/relationships/image" Target="../media/image120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image" Target="../media/image122.emf"/><Relationship Id="rId1" Type="http://schemas.openxmlformats.org/officeDocument/2006/relationships/image" Target="../media/image12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6.emf"/><Relationship Id="rId2" Type="http://schemas.openxmlformats.org/officeDocument/2006/relationships/image" Target="../media/image125.emf"/><Relationship Id="rId1" Type="http://schemas.openxmlformats.org/officeDocument/2006/relationships/image" Target="../media/image124.emf"/><Relationship Id="rId5" Type="http://schemas.openxmlformats.org/officeDocument/2006/relationships/image" Target="../media/image128.emf"/><Relationship Id="rId4" Type="http://schemas.openxmlformats.org/officeDocument/2006/relationships/image" Target="../media/image127.emf"/></Relationships>
</file>

<file path=ppt/drawings/_rels/vmlDrawing4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1.emf"/><Relationship Id="rId2" Type="http://schemas.openxmlformats.org/officeDocument/2006/relationships/image" Target="../media/image130.emf"/><Relationship Id="rId1" Type="http://schemas.openxmlformats.org/officeDocument/2006/relationships/image" Target="../media/image129.emf"/></Relationships>
</file>

<file path=ppt/drawings/_rels/vmlDrawing4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2" Type="http://schemas.openxmlformats.org/officeDocument/2006/relationships/image" Target="../media/image134.emf"/><Relationship Id="rId1" Type="http://schemas.openxmlformats.org/officeDocument/2006/relationships/image" Target="../media/image133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4788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32.png>
</file>

<file path=ppt/media/image16.png>
</file>

<file path=ppt/media/image2.png>
</file>

<file path=ppt/media/image23.png>
</file>

<file path=ppt/media/image24.png>
</file>

<file path=ppt/media/image26.png>
</file>

<file path=ppt/media/image3.jpeg>
</file>

<file path=ppt/media/image36.png>
</file>

<file path=ppt/media/image4.png>
</file>

<file path=ppt/media/image5.png>
</file>

<file path=ppt/media/image60.png>
</file>

<file path=ppt/media/image7.png>
</file>

<file path=ppt/media/image92.png>
</file>

<file path=ppt/media/image9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70F4-B71D-48E3-8849-D94058D0B438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DDFF-9C74-45EE-AD90-2B14BDC103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79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4.xml"/><Relationship Id="rId2" Type="http://schemas.openxmlformats.org/officeDocument/2006/relationships/slide" Target="../slides/slide32.xml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31.xml"/><Relationship Id="rId4" Type="http://schemas.openxmlformats.org/officeDocument/2006/relationships/slide" Target="../slides/slide3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3.xml"/><Relationship Id="rId13" Type="http://schemas.openxmlformats.org/officeDocument/2006/relationships/slide" Target="../slides/slide53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2.xml"/><Relationship Id="rId12" Type="http://schemas.openxmlformats.org/officeDocument/2006/relationships/slide" Target="../slides/slide47.xml"/><Relationship Id="rId2" Type="http://schemas.openxmlformats.org/officeDocument/2006/relationships/tags" Target="../tags/tag5.xml"/><Relationship Id="rId16" Type="http://schemas.openxmlformats.org/officeDocument/2006/relationships/slide" Target="../slides/slide38.xml"/><Relationship Id="rId1" Type="http://schemas.openxmlformats.org/officeDocument/2006/relationships/tags" Target="../tags/tag4.xml"/><Relationship Id="rId6" Type="http://schemas.openxmlformats.org/officeDocument/2006/relationships/slide" Target="../slides/slide41.xml"/><Relationship Id="rId11" Type="http://schemas.openxmlformats.org/officeDocument/2006/relationships/slide" Target="../slides/slide46.xml"/><Relationship Id="rId5" Type="http://schemas.openxmlformats.org/officeDocument/2006/relationships/slide" Target="../slides/slide40.xml"/><Relationship Id="rId15" Type="http://schemas.openxmlformats.org/officeDocument/2006/relationships/slide" Target="../slides/slide54.xml"/><Relationship Id="rId10" Type="http://schemas.openxmlformats.org/officeDocument/2006/relationships/slide" Target="../slides/slide48.xml"/><Relationship Id="rId4" Type="http://schemas.openxmlformats.org/officeDocument/2006/relationships/slide" Target="../slides/slide39.xml"/><Relationship Id="rId9" Type="http://schemas.openxmlformats.org/officeDocument/2006/relationships/slide" Target="../slides/slide44.xml"/><Relationship Id="rId14" Type="http://schemas.openxmlformats.org/officeDocument/2006/relationships/slide" Target="../slides/slide49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5.xml"/><Relationship Id="rId13" Type="http://schemas.openxmlformats.org/officeDocument/2006/relationships/slide" Target="../slides/slide53.xml"/><Relationship Id="rId3" Type="http://schemas.openxmlformats.org/officeDocument/2006/relationships/slide" Target="../slides/slide40.xml"/><Relationship Id="rId7" Type="http://schemas.openxmlformats.org/officeDocument/2006/relationships/slide" Target="../slides/slide44.xml"/><Relationship Id="rId12" Type="http://schemas.openxmlformats.org/officeDocument/2006/relationships/slide" Target="../slides/slide51.xml"/><Relationship Id="rId2" Type="http://schemas.openxmlformats.org/officeDocument/2006/relationships/slide" Target="../slides/slide39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43.xml"/><Relationship Id="rId11" Type="http://schemas.openxmlformats.org/officeDocument/2006/relationships/slide" Target="../slides/slide49.xml"/><Relationship Id="rId5" Type="http://schemas.openxmlformats.org/officeDocument/2006/relationships/slide" Target="../slides/slide42.xml"/><Relationship Id="rId15" Type="http://schemas.openxmlformats.org/officeDocument/2006/relationships/slide" Target="../slides/slide38.xml"/><Relationship Id="rId10" Type="http://schemas.openxmlformats.org/officeDocument/2006/relationships/slide" Target="../slides/slide47.xml"/><Relationship Id="rId4" Type="http://schemas.openxmlformats.org/officeDocument/2006/relationships/slide" Target="../slides/slide41.xml"/><Relationship Id="rId9" Type="http://schemas.openxmlformats.org/officeDocument/2006/relationships/slide" Target="../slides/slide46.xml"/><Relationship Id="rId14" Type="http://schemas.openxmlformats.org/officeDocument/2006/relationships/slide" Target="../slides/slide54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3.xml"/><Relationship Id="rId13" Type="http://schemas.openxmlformats.org/officeDocument/2006/relationships/slide" Target="../slides/slide53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2.xml"/><Relationship Id="rId12" Type="http://schemas.openxmlformats.org/officeDocument/2006/relationships/slide" Target="../slides/slide47.xml"/><Relationship Id="rId2" Type="http://schemas.openxmlformats.org/officeDocument/2006/relationships/tags" Target="../tags/tag7.xml"/><Relationship Id="rId16" Type="http://schemas.openxmlformats.org/officeDocument/2006/relationships/slide" Target="../slides/slide38.xml"/><Relationship Id="rId1" Type="http://schemas.openxmlformats.org/officeDocument/2006/relationships/tags" Target="../tags/tag6.xml"/><Relationship Id="rId6" Type="http://schemas.openxmlformats.org/officeDocument/2006/relationships/slide" Target="../slides/slide41.xml"/><Relationship Id="rId11" Type="http://schemas.openxmlformats.org/officeDocument/2006/relationships/slide" Target="../slides/slide46.xml"/><Relationship Id="rId5" Type="http://schemas.openxmlformats.org/officeDocument/2006/relationships/slide" Target="../slides/slide40.xml"/><Relationship Id="rId15" Type="http://schemas.openxmlformats.org/officeDocument/2006/relationships/slide" Target="../slides/slide54.xml"/><Relationship Id="rId10" Type="http://schemas.openxmlformats.org/officeDocument/2006/relationships/slide" Target="../slides/slide48.xml"/><Relationship Id="rId4" Type="http://schemas.openxmlformats.org/officeDocument/2006/relationships/slide" Target="../slides/slide39.xml"/><Relationship Id="rId9" Type="http://schemas.openxmlformats.org/officeDocument/2006/relationships/slide" Target="../slides/slide44.xml"/><Relationship Id="rId14" Type="http://schemas.openxmlformats.org/officeDocument/2006/relationships/slide" Target="../slides/slide49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3.xml"/><Relationship Id="rId13" Type="http://schemas.openxmlformats.org/officeDocument/2006/relationships/slide" Target="../slides/slide53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2.xml"/><Relationship Id="rId12" Type="http://schemas.openxmlformats.org/officeDocument/2006/relationships/slide" Target="../slides/slide47.xml"/><Relationship Id="rId2" Type="http://schemas.openxmlformats.org/officeDocument/2006/relationships/tags" Target="../tags/tag9.xml"/><Relationship Id="rId16" Type="http://schemas.openxmlformats.org/officeDocument/2006/relationships/slide" Target="../slides/slide38.xml"/><Relationship Id="rId1" Type="http://schemas.openxmlformats.org/officeDocument/2006/relationships/tags" Target="../tags/tag8.xml"/><Relationship Id="rId6" Type="http://schemas.openxmlformats.org/officeDocument/2006/relationships/slide" Target="../slides/slide41.xml"/><Relationship Id="rId11" Type="http://schemas.openxmlformats.org/officeDocument/2006/relationships/slide" Target="../slides/slide46.xml"/><Relationship Id="rId5" Type="http://schemas.openxmlformats.org/officeDocument/2006/relationships/slide" Target="../slides/slide40.xml"/><Relationship Id="rId15" Type="http://schemas.openxmlformats.org/officeDocument/2006/relationships/slide" Target="../slides/slide54.xml"/><Relationship Id="rId10" Type="http://schemas.openxmlformats.org/officeDocument/2006/relationships/slide" Target="../slides/slide48.xml"/><Relationship Id="rId4" Type="http://schemas.openxmlformats.org/officeDocument/2006/relationships/slide" Target="../slides/slide39.xml"/><Relationship Id="rId9" Type="http://schemas.openxmlformats.org/officeDocument/2006/relationships/slide" Target="../slides/slide44.xml"/><Relationship Id="rId14" Type="http://schemas.openxmlformats.org/officeDocument/2006/relationships/slide" Target="../slides/slide49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自定义版式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0" y="0"/>
            <a:ext cx="12189460" cy="6860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94510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2</a:t>
            </a:r>
          </a:p>
        </p:txBody>
      </p:sp>
      <p:sp>
        <p:nvSpPr>
          <p:cNvPr id="4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929486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3</a:t>
            </a:r>
          </a:p>
        </p:txBody>
      </p:sp>
      <p:sp>
        <p:nvSpPr>
          <p:cNvPr id="5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264462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4</a:t>
            </a:r>
          </a:p>
        </p:txBody>
      </p:sp>
      <p:sp>
        <p:nvSpPr>
          <p:cNvPr id="6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45614" y="6415278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3076" name="Picture 4" descr="E:\2023\课件\同步\2024（秋）数学 选择性必修 第一册 人教A版（新教材新标准）学生用书（鲁津京琼粤……）\封面\过渡页2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93" y="-366829"/>
            <a:ext cx="12274386" cy="76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6" name="矩形 15"/>
          <p:cNvSpPr/>
          <p:nvPr userDrawn="1">
            <p:custDataLst>
              <p:tags r:id="rId1"/>
            </p:custDataLst>
          </p:nvPr>
        </p:nvSpPr>
        <p:spPr>
          <a:xfrm>
            <a:off x="269399" y="1504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58324" y="188789"/>
            <a:ext cx="28271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一、基础巩固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221424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7" name="矩形 16"/>
          <p:cNvSpPr/>
          <p:nvPr userDrawn="1">
            <p:custDataLst>
              <p:tags r:id="rId1"/>
            </p:custDataLst>
          </p:nvPr>
        </p:nvSpPr>
        <p:spPr>
          <a:xfrm>
            <a:off x="288798" y="869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41656" y="112395"/>
            <a:ext cx="2827144" cy="60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二、综合运用</a:t>
            </a:r>
          </a:p>
        </p:txBody>
      </p:sp>
    </p:spTree>
    <p:extLst>
      <p:ext uri="{BB962C8B-B14F-4D97-AF65-F5344CB8AC3E}">
        <p14:creationId xmlns:p14="http://schemas.microsoft.com/office/powerpoint/2010/main" val="21738986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9" name="矩形 18"/>
          <p:cNvSpPr/>
          <p:nvPr userDrawn="1">
            <p:custDataLst>
              <p:tags r:id="rId1"/>
            </p:custDataLst>
          </p:nvPr>
        </p:nvSpPr>
        <p:spPr>
          <a:xfrm>
            <a:off x="358905" y="1631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38"/>
          <p:cNvSpPr txBox="1"/>
          <p:nvPr userDrawn="1">
            <p:custDataLst>
              <p:tags r:id="rId2"/>
            </p:custDataLst>
          </p:nvPr>
        </p:nvSpPr>
        <p:spPr>
          <a:xfrm>
            <a:off x="28451" y="188595"/>
            <a:ext cx="28271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三、创新拓展</a:t>
            </a:r>
          </a:p>
        </p:txBody>
      </p:sp>
    </p:spTree>
    <p:extLst>
      <p:ext uri="{BB962C8B-B14F-4D97-AF65-F5344CB8AC3E}">
        <p14:creationId xmlns:p14="http://schemas.microsoft.com/office/powerpoint/2010/main" val="21863859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>
                <a:solidFill>
                  <a:srgbClr val="000000"/>
                </a:solidFill>
              </a:rPr>
              <a:t>2024-4-23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>
                <a:solidFill>
                  <a:srgbClr val="000000"/>
                </a:solidFill>
              </a:rPr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Confetti">
          <a:fgClr>
            <a:srgbClr val="E8E8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0" r:id="rId8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5.xml"/><Relationship Id="rId7" Type="http://schemas.openxmlformats.org/officeDocument/2006/relationships/image" Target="../media/image3.jpe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42.xml"/><Relationship Id="rId7" Type="http://schemas.openxmlformats.org/officeDocument/2006/relationships/image" Target="../media/image16.png"/><Relationship Id="rId2" Type="http://schemas.openxmlformats.org/officeDocument/2006/relationships/tags" Target="../tags/tag41.xml"/><Relationship Id="rId1" Type="http://schemas.openxmlformats.org/officeDocument/2006/relationships/vmlDrawing" Target="../drawings/vmlDrawing4.v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5.emf"/><Relationship Id="rId4" Type="http://schemas.openxmlformats.org/officeDocument/2006/relationships/tags" Target="../tags/tag43.xml"/><Relationship Id="rId9" Type="http://schemas.openxmlformats.org/officeDocument/2006/relationships/oleObject" Target="../embeddings/Microsoft_Word_97_-_2003___7.doc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13" Type="http://schemas.openxmlformats.org/officeDocument/2006/relationships/image" Target="../media/image18.emf"/><Relationship Id="rId3" Type="http://schemas.openxmlformats.org/officeDocument/2006/relationships/tags" Target="../tags/tag45.xml"/><Relationship Id="rId7" Type="http://schemas.openxmlformats.org/officeDocument/2006/relationships/image" Target="../media/image16.png"/><Relationship Id="rId12" Type="http://schemas.openxmlformats.org/officeDocument/2006/relationships/oleObject" Target="../embeddings/Microsoft_Word_97_-_2003___9.doc"/><Relationship Id="rId2" Type="http://schemas.openxmlformats.org/officeDocument/2006/relationships/tags" Target="../tags/tag44.xml"/><Relationship Id="rId16" Type="http://schemas.openxmlformats.org/officeDocument/2006/relationships/image" Target="../media/image19.emf"/><Relationship Id="rId1" Type="http://schemas.openxmlformats.org/officeDocument/2006/relationships/vmlDrawing" Target="../drawings/vmlDrawing5.vml"/><Relationship Id="rId6" Type="http://schemas.openxmlformats.org/officeDocument/2006/relationships/notesSlide" Target="../notesSlides/notesSlide5.xml"/><Relationship Id="rId11" Type="http://schemas.openxmlformats.org/officeDocument/2006/relationships/oleObject" Target="../embeddings/oleObject11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0.doc"/><Relationship Id="rId10" Type="http://schemas.openxmlformats.org/officeDocument/2006/relationships/image" Target="../media/image17.emf"/><Relationship Id="rId4" Type="http://schemas.openxmlformats.org/officeDocument/2006/relationships/tags" Target="../tags/tag46.xml"/><Relationship Id="rId9" Type="http://schemas.openxmlformats.org/officeDocument/2006/relationships/oleObject" Target="../embeddings/Microsoft_Word_97_-_2003___8.doc"/><Relationship Id="rId1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emf"/><Relationship Id="rId3" Type="http://schemas.openxmlformats.org/officeDocument/2006/relationships/tags" Target="../tags/tag48.xml"/><Relationship Id="rId7" Type="http://schemas.openxmlformats.org/officeDocument/2006/relationships/oleObject" Target="../embeddings/Microsoft_Word_97_-_2003___11.doc"/><Relationship Id="rId2" Type="http://schemas.openxmlformats.org/officeDocument/2006/relationships/tags" Target="../tags/tag47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3.bin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4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4.bin"/><Relationship Id="rId13" Type="http://schemas.openxmlformats.org/officeDocument/2006/relationships/image" Target="../media/image22.emf"/><Relationship Id="rId3" Type="http://schemas.openxmlformats.org/officeDocument/2006/relationships/tags" Target="../tags/tag51.xml"/><Relationship Id="rId7" Type="http://schemas.openxmlformats.org/officeDocument/2006/relationships/image" Target="../media/image16.png"/><Relationship Id="rId12" Type="http://schemas.openxmlformats.org/officeDocument/2006/relationships/oleObject" Target="../embeddings/Microsoft_Word_97_-_2003___13.doc"/><Relationship Id="rId2" Type="http://schemas.openxmlformats.org/officeDocument/2006/relationships/tags" Target="../tags/tag50.xml"/><Relationship Id="rId16" Type="http://schemas.openxmlformats.org/officeDocument/2006/relationships/image" Target="../media/image24.png"/><Relationship Id="rId1" Type="http://schemas.openxmlformats.org/officeDocument/2006/relationships/vmlDrawing" Target="../drawings/vmlDrawing7.vml"/><Relationship Id="rId6" Type="http://schemas.openxmlformats.org/officeDocument/2006/relationships/notesSlide" Target="../notesSlides/notesSlide6.xml"/><Relationship Id="rId11" Type="http://schemas.openxmlformats.org/officeDocument/2006/relationships/oleObject" Target="../embeddings/oleObject15.bin"/><Relationship Id="rId5" Type="http://schemas.openxmlformats.org/officeDocument/2006/relationships/slideLayout" Target="../slideLayouts/slideLayout2.xml"/><Relationship Id="rId15" Type="http://schemas.openxmlformats.org/officeDocument/2006/relationships/slide" Target="slide4.xml"/><Relationship Id="rId10" Type="http://schemas.openxmlformats.org/officeDocument/2006/relationships/image" Target="../media/image21.emf"/><Relationship Id="rId4" Type="http://schemas.openxmlformats.org/officeDocument/2006/relationships/tags" Target="../tags/tag52.xml"/><Relationship Id="rId9" Type="http://schemas.openxmlformats.org/officeDocument/2006/relationships/oleObject" Target="../embeddings/Microsoft_Word_97_-_2003___12.doc"/><Relationship Id="rId1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55.xml"/><Relationship Id="rId2" Type="http://schemas.openxmlformats.org/officeDocument/2006/relationships/tags" Target="../tags/tag54.xml"/><Relationship Id="rId1" Type="http://schemas.openxmlformats.org/officeDocument/2006/relationships/tags" Target="../tags/tag53.xml"/><Relationship Id="rId4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Microsoft_Word_97_-_2003___14.doc"/><Relationship Id="rId5" Type="http://schemas.openxmlformats.org/officeDocument/2006/relationships/oleObject" Target="../embeddings/oleObject16.bin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7.emf"/><Relationship Id="rId2" Type="http://schemas.openxmlformats.org/officeDocument/2006/relationships/tags" Target="../tags/tag56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Microsoft_Word_97_-_2003___15.doc"/><Relationship Id="rId5" Type="http://schemas.openxmlformats.org/officeDocument/2006/relationships/oleObject" Target="../embeddings/oleObject17.bin"/><Relationship Id="rId10" Type="http://schemas.openxmlformats.org/officeDocument/2006/relationships/image" Target="../media/image28.emf"/><Relationship Id="rId4" Type="http://schemas.openxmlformats.org/officeDocument/2006/relationships/notesSlide" Target="../notesSlides/notesSlide8.xml"/><Relationship Id="rId9" Type="http://schemas.openxmlformats.org/officeDocument/2006/relationships/package" Target="../embeddings/Microsoft_Word___3.docx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4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13" Type="http://schemas.openxmlformats.org/officeDocument/2006/relationships/image" Target="../media/image30.emf"/><Relationship Id="rId18" Type="http://schemas.openxmlformats.org/officeDocument/2006/relationships/oleObject" Target="../embeddings/Microsoft_Word_97_-_2003___19.doc"/><Relationship Id="rId3" Type="http://schemas.openxmlformats.org/officeDocument/2006/relationships/tags" Target="../tags/tag61.xml"/><Relationship Id="rId7" Type="http://schemas.openxmlformats.org/officeDocument/2006/relationships/image" Target="../media/image16.png"/><Relationship Id="rId12" Type="http://schemas.openxmlformats.org/officeDocument/2006/relationships/oleObject" Target="../embeddings/Microsoft_Word_97_-_2003___17.doc"/><Relationship Id="rId17" Type="http://schemas.openxmlformats.org/officeDocument/2006/relationships/oleObject" Target="../embeddings/oleObject22.bin"/><Relationship Id="rId2" Type="http://schemas.openxmlformats.org/officeDocument/2006/relationships/tags" Target="../tags/tag60.xml"/><Relationship Id="rId16" Type="http://schemas.openxmlformats.org/officeDocument/2006/relationships/image" Target="../media/image31.emf"/><Relationship Id="rId1" Type="http://schemas.openxmlformats.org/officeDocument/2006/relationships/vmlDrawing" Target="../drawings/vmlDrawing10.vml"/><Relationship Id="rId6" Type="http://schemas.openxmlformats.org/officeDocument/2006/relationships/notesSlide" Target="../notesSlides/notesSlide9.xml"/><Relationship Id="rId11" Type="http://schemas.openxmlformats.org/officeDocument/2006/relationships/oleObject" Target="../embeddings/oleObject20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8.doc"/><Relationship Id="rId10" Type="http://schemas.openxmlformats.org/officeDocument/2006/relationships/image" Target="../media/image29.emf"/><Relationship Id="rId19" Type="http://schemas.openxmlformats.org/officeDocument/2006/relationships/image" Target="../media/image32.emf"/><Relationship Id="rId4" Type="http://schemas.openxmlformats.org/officeDocument/2006/relationships/tags" Target="../tags/tag62.xml"/><Relationship Id="rId9" Type="http://schemas.openxmlformats.org/officeDocument/2006/relationships/oleObject" Target="../embeddings/Microsoft_Word_97_-_2003___16.doc"/><Relationship Id="rId1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.bin"/><Relationship Id="rId13" Type="http://schemas.openxmlformats.org/officeDocument/2006/relationships/image" Target="../media/image34.emf"/><Relationship Id="rId3" Type="http://schemas.openxmlformats.org/officeDocument/2006/relationships/tags" Target="../tags/tag64.xml"/><Relationship Id="rId7" Type="http://schemas.openxmlformats.org/officeDocument/2006/relationships/image" Target="../media/image36.png"/><Relationship Id="rId12" Type="http://schemas.openxmlformats.org/officeDocument/2006/relationships/oleObject" Target="../embeddings/Microsoft_Word_97_-_2003___21.doc"/><Relationship Id="rId2" Type="http://schemas.openxmlformats.org/officeDocument/2006/relationships/tags" Target="../tags/tag63.xml"/><Relationship Id="rId16" Type="http://schemas.openxmlformats.org/officeDocument/2006/relationships/image" Target="../media/image35.emf"/><Relationship Id="rId1" Type="http://schemas.openxmlformats.org/officeDocument/2006/relationships/vmlDrawing" Target="../drawings/vmlDrawing11.vml"/><Relationship Id="rId6" Type="http://schemas.openxmlformats.org/officeDocument/2006/relationships/notesSlide" Target="../notesSlides/notesSlide10.xml"/><Relationship Id="rId11" Type="http://schemas.openxmlformats.org/officeDocument/2006/relationships/oleObject" Target="../embeddings/oleObject24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2.doc"/><Relationship Id="rId10" Type="http://schemas.openxmlformats.org/officeDocument/2006/relationships/image" Target="../media/image33.emf"/><Relationship Id="rId4" Type="http://schemas.openxmlformats.org/officeDocument/2006/relationships/tags" Target="../tags/tag65.xml"/><Relationship Id="rId9" Type="http://schemas.openxmlformats.org/officeDocument/2006/relationships/oleObject" Target="../embeddings/Microsoft_Word_97_-_2003___20.doc"/><Relationship Id="rId14" Type="http://schemas.openxmlformats.org/officeDocument/2006/relationships/oleObject" Target="../embeddings/oleObject25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4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3.doc"/><Relationship Id="rId13" Type="http://schemas.openxmlformats.org/officeDocument/2006/relationships/image" Target="../media/image36.png"/><Relationship Id="rId3" Type="http://schemas.openxmlformats.org/officeDocument/2006/relationships/tags" Target="../tags/tag70.xml"/><Relationship Id="rId7" Type="http://schemas.openxmlformats.org/officeDocument/2006/relationships/oleObject" Target="../embeddings/oleObject26.bin"/><Relationship Id="rId12" Type="http://schemas.openxmlformats.org/officeDocument/2006/relationships/image" Target="../media/image38.emf"/><Relationship Id="rId2" Type="http://schemas.openxmlformats.org/officeDocument/2006/relationships/tags" Target="../tags/tag69.xml"/><Relationship Id="rId1" Type="http://schemas.openxmlformats.org/officeDocument/2006/relationships/vmlDrawing" Target="../drawings/vmlDrawing12.vml"/><Relationship Id="rId6" Type="http://schemas.openxmlformats.org/officeDocument/2006/relationships/notesSlide" Target="../notesSlides/notesSlide11.xml"/><Relationship Id="rId11" Type="http://schemas.openxmlformats.org/officeDocument/2006/relationships/oleObject" Target="../embeddings/Microsoft_Word_97_-_2003___24.doc"/><Relationship Id="rId5" Type="http://schemas.openxmlformats.org/officeDocument/2006/relationships/slideLayout" Target="../slideLayouts/slideLayout2.xml"/><Relationship Id="rId10" Type="http://schemas.openxmlformats.org/officeDocument/2006/relationships/oleObject" Target="../embeddings/oleObject27.bin"/><Relationship Id="rId4" Type="http://schemas.openxmlformats.org/officeDocument/2006/relationships/tags" Target="../tags/tag71.xml"/><Relationship Id="rId9" Type="http://schemas.openxmlformats.org/officeDocument/2006/relationships/image" Target="../media/image37.e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oleObject" Target="../embeddings/oleObject29.bin"/><Relationship Id="rId18" Type="http://schemas.openxmlformats.org/officeDocument/2006/relationships/image" Target="../media/image41.emf"/><Relationship Id="rId3" Type="http://schemas.openxmlformats.org/officeDocument/2006/relationships/tags" Target="../tags/tag73.xml"/><Relationship Id="rId21" Type="http://schemas.openxmlformats.org/officeDocument/2006/relationships/image" Target="../media/image42.emf"/><Relationship Id="rId7" Type="http://schemas.openxmlformats.org/officeDocument/2006/relationships/slide" Target="slide4.xml"/><Relationship Id="rId12" Type="http://schemas.openxmlformats.org/officeDocument/2006/relationships/image" Target="../media/image36.png"/><Relationship Id="rId17" Type="http://schemas.openxmlformats.org/officeDocument/2006/relationships/oleObject" Target="../embeddings/Microsoft_Word_97_-_2003___27.doc"/><Relationship Id="rId2" Type="http://schemas.openxmlformats.org/officeDocument/2006/relationships/tags" Target="../tags/tag72.xml"/><Relationship Id="rId16" Type="http://schemas.openxmlformats.org/officeDocument/2006/relationships/oleObject" Target="../embeddings/oleObject30.bin"/><Relationship Id="rId20" Type="http://schemas.openxmlformats.org/officeDocument/2006/relationships/oleObject" Target="../embeddings/Microsoft_Word_97_-_2003___28.doc"/><Relationship Id="rId1" Type="http://schemas.openxmlformats.org/officeDocument/2006/relationships/vmlDrawing" Target="../drawings/vmlDrawing13.vml"/><Relationship Id="rId6" Type="http://schemas.openxmlformats.org/officeDocument/2006/relationships/notesSlide" Target="../notesSlides/notesSlide12.xml"/><Relationship Id="rId11" Type="http://schemas.openxmlformats.org/officeDocument/2006/relationships/image" Target="../media/image39.emf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40.emf"/><Relationship Id="rId10" Type="http://schemas.openxmlformats.org/officeDocument/2006/relationships/oleObject" Target="../embeddings/Microsoft_Word_97_-_2003___25.doc"/><Relationship Id="rId19" Type="http://schemas.openxmlformats.org/officeDocument/2006/relationships/oleObject" Target="../embeddings/oleObject31.bin"/><Relationship Id="rId4" Type="http://schemas.openxmlformats.org/officeDocument/2006/relationships/tags" Target="../tags/tag74.xml"/><Relationship Id="rId9" Type="http://schemas.openxmlformats.org/officeDocument/2006/relationships/oleObject" Target="../embeddings/oleObject28.bin"/><Relationship Id="rId14" Type="http://schemas.openxmlformats.org/officeDocument/2006/relationships/oleObject" Target="../embeddings/Microsoft_Word_97_-_2003___26.doc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4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13" Type="http://schemas.openxmlformats.org/officeDocument/2006/relationships/image" Target="../media/image44.emf"/><Relationship Id="rId18" Type="http://schemas.openxmlformats.org/officeDocument/2006/relationships/oleObject" Target="../embeddings/Microsoft_Word_97_-_2003___32.doc"/><Relationship Id="rId3" Type="http://schemas.openxmlformats.org/officeDocument/2006/relationships/tags" Target="../tags/tag79.xml"/><Relationship Id="rId7" Type="http://schemas.openxmlformats.org/officeDocument/2006/relationships/image" Target="../media/image16.png"/><Relationship Id="rId12" Type="http://schemas.openxmlformats.org/officeDocument/2006/relationships/oleObject" Target="../embeddings/Microsoft_Word_97_-_2003___30.doc"/><Relationship Id="rId17" Type="http://schemas.openxmlformats.org/officeDocument/2006/relationships/oleObject" Target="../embeddings/oleObject35.bin"/><Relationship Id="rId2" Type="http://schemas.openxmlformats.org/officeDocument/2006/relationships/tags" Target="../tags/tag78.xml"/><Relationship Id="rId16" Type="http://schemas.openxmlformats.org/officeDocument/2006/relationships/image" Target="../media/image45.emf"/><Relationship Id="rId1" Type="http://schemas.openxmlformats.org/officeDocument/2006/relationships/vmlDrawing" Target="../drawings/vmlDrawing14.vml"/><Relationship Id="rId6" Type="http://schemas.openxmlformats.org/officeDocument/2006/relationships/notesSlide" Target="../notesSlides/notesSlide13.xml"/><Relationship Id="rId11" Type="http://schemas.openxmlformats.org/officeDocument/2006/relationships/oleObject" Target="../embeddings/oleObject33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1.doc"/><Relationship Id="rId10" Type="http://schemas.openxmlformats.org/officeDocument/2006/relationships/image" Target="../media/image43.emf"/><Relationship Id="rId19" Type="http://schemas.openxmlformats.org/officeDocument/2006/relationships/image" Target="../media/image46.emf"/><Relationship Id="rId4" Type="http://schemas.openxmlformats.org/officeDocument/2006/relationships/tags" Target="../tags/tag80.xml"/><Relationship Id="rId9" Type="http://schemas.openxmlformats.org/officeDocument/2006/relationships/oleObject" Target="../embeddings/Microsoft_Word_97_-_2003___29.doc"/><Relationship Id="rId14" Type="http://schemas.openxmlformats.org/officeDocument/2006/relationships/oleObject" Target="../embeddings/oleObject34.bin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13" Type="http://schemas.openxmlformats.org/officeDocument/2006/relationships/image" Target="../media/image48.emf"/><Relationship Id="rId3" Type="http://schemas.openxmlformats.org/officeDocument/2006/relationships/tags" Target="../tags/tag82.xml"/><Relationship Id="rId7" Type="http://schemas.openxmlformats.org/officeDocument/2006/relationships/image" Target="../media/image16.png"/><Relationship Id="rId12" Type="http://schemas.openxmlformats.org/officeDocument/2006/relationships/oleObject" Target="../embeddings/Microsoft_Word_97_-_2003___34.doc"/><Relationship Id="rId2" Type="http://schemas.openxmlformats.org/officeDocument/2006/relationships/tags" Target="../tags/tag81.xml"/><Relationship Id="rId16" Type="http://schemas.openxmlformats.org/officeDocument/2006/relationships/image" Target="../media/image49.emf"/><Relationship Id="rId1" Type="http://schemas.openxmlformats.org/officeDocument/2006/relationships/vmlDrawing" Target="../drawings/vmlDrawing15.vml"/><Relationship Id="rId6" Type="http://schemas.openxmlformats.org/officeDocument/2006/relationships/notesSlide" Target="../notesSlides/notesSlide14.xml"/><Relationship Id="rId11" Type="http://schemas.openxmlformats.org/officeDocument/2006/relationships/oleObject" Target="../embeddings/oleObject37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5.doc"/><Relationship Id="rId10" Type="http://schemas.openxmlformats.org/officeDocument/2006/relationships/image" Target="../media/image47.emf"/><Relationship Id="rId4" Type="http://schemas.openxmlformats.org/officeDocument/2006/relationships/tags" Target="../tags/tag83.xml"/><Relationship Id="rId9" Type="http://schemas.openxmlformats.org/officeDocument/2006/relationships/oleObject" Target="../embeddings/Microsoft_Word_97_-_2003___33.doc"/><Relationship Id="rId14" Type="http://schemas.openxmlformats.org/officeDocument/2006/relationships/oleObject" Target="../embeddings/oleObject38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13" Type="http://schemas.openxmlformats.org/officeDocument/2006/relationships/image" Target="../media/image51.emf"/><Relationship Id="rId18" Type="http://schemas.openxmlformats.org/officeDocument/2006/relationships/oleObject" Target="../embeddings/Microsoft_Word_97_-_2003___39.doc"/><Relationship Id="rId3" Type="http://schemas.openxmlformats.org/officeDocument/2006/relationships/tags" Target="../tags/tag85.xml"/><Relationship Id="rId21" Type="http://schemas.openxmlformats.org/officeDocument/2006/relationships/oleObject" Target="../embeddings/Microsoft_Word_97_-_2003___40.doc"/><Relationship Id="rId7" Type="http://schemas.openxmlformats.org/officeDocument/2006/relationships/image" Target="../media/image16.png"/><Relationship Id="rId12" Type="http://schemas.openxmlformats.org/officeDocument/2006/relationships/oleObject" Target="../embeddings/Microsoft_Word_97_-_2003___37.doc"/><Relationship Id="rId17" Type="http://schemas.openxmlformats.org/officeDocument/2006/relationships/oleObject" Target="../embeddings/oleObject42.bin"/><Relationship Id="rId2" Type="http://schemas.openxmlformats.org/officeDocument/2006/relationships/tags" Target="../tags/tag84.xml"/><Relationship Id="rId16" Type="http://schemas.openxmlformats.org/officeDocument/2006/relationships/image" Target="../media/image52.emf"/><Relationship Id="rId20" Type="http://schemas.openxmlformats.org/officeDocument/2006/relationships/oleObject" Target="../embeddings/oleObject43.bin"/><Relationship Id="rId1" Type="http://schemas.openxmlformats.org/officeDocument/2006/relationships/vmlDrawing" Target="../drawings/vmlDrawing16.vml"/><Relationship Id="rId6" Type="http://schemas.openxmlformats.org/officeDocument/2006/relationships/notesSlide" Target="../notesSlides/notesSlide15.xml"/><Relationship Id="rId11" Type="http://schemas.openxmlformats.org/officeDocument/2006/relationships/oleObject" Target="../embeddings/oleObject40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8.doc"/><Relationship Id="rId10" Type="http://schemas.openxmlformats.org/officeDocument/2006/relationships/image" Target="../media/image50.emf"/><Relationship Id="rId19" Type="http://schemas.openxmlformats.org/officeDocument/2006/relationships/image" Target="../media/image53.emf"/><Relationship Id="rId4" Type="http://schemas.openxmlformats.org/officeDocument/2006/relationships/tags" Target="../tags/tag86.xml"/><Relationship Id="rId9" Type="http://schemas.openxmlformats.org/officeDocument/2006/relationships/oleObject" Target="../embeddings/Microsoft_Word_97_-_2003___36.doc"/><Relationship Id="rId14" Type="http://schemas.openxmlformats.org/officeDocument/2006/relationships/oleObject" Target="../embeddings/oleObject41.bin"/><Relationship Id="rId22" Type="http://schemas.openxmlformats.org/officeDocument/2006/relationships/image" Target="../media/image5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4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4.bin"/><Relationship Id="rId13" Type="http://schemas.openxmlformats.org/officeDocument/2006/relationships/image" Target="../media/image56.emf"/><Relationship Id="rId18" Type="http://schemas.openxmlformats.org/officeDocument/2006/relationships/oleObject" Target="../embeddings/oleObject47.bin"/><Relationship Id="rId3" Type="http://schemas.openxmlformats.org/officeDocument/2006/relationships/tags" Target="../tags/tag91.xml"/><Relationship Id="rId21" Type="http://schemas.openxmlformats.org/officeDocument/2006/relationships/oleObject" Target="../embeddings/oleObject48.bin"/><Relationship Id="rId7" Type="http://schemas.openxmlformats.org/officeDocument/2006/relationships/image" Target="../media/image60.png"/><Relationship Id="rId12" Type="http://schemas.openxmlformats.org/officeDocument/2006/relationships/oleObject" Target="../embeddings/Microsoft_Word_97_-_2003___42.doc"/><Relationship Id="rId17" Type="http://schemas.openxmlformats.org/officeDocument/2006/relationships/image" Target="../media/image16.png"/><Relationship Id="rId2" Type="http://schemas.openxmlformats.org/officeDocument/2006/relationships/tags" Target="../tags/tag90.xml"/><Relationship Id="rId16" Type="http://schemas.openxmlformats.org/officeDocument/2006/relationships/image" Target="../media/image57.emf"/><Relationship Id="rId20" Type="http://schemas.openxmlformats.org/officeDocument/2006/relationships/image" Target="../media/image58.emf"/><Relationship Id="rId1" Type="http://schemas.openxmlformats.org/officeDocument/2006/relationships/vmlDrawing" Target="../drawings/vmlDrawing17.vml"/><Relationship Id="rId6" Type="http://schemas.openxmlformats.org/officeDocument/2006/relationships/notesSlide" Target="../notesSlides/notesSlide16.xml"/><Relationship Id="rId11" Type="http://schemas.openxmlformats.org/officeDocument/2006/relationships/oleObject" Target="../embeddings/oleObject45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43.doc"/><Relationship Id="rId23" Type="http://schemas.openxmlformats.org/officeDocument/2006/relationships/image" Target="../media/image59.emf"/><Relationship Id="rId10" Type="http://schemas.openxmlformats.org/officeDocument/2006/relationships/image" Target="../media/image55.emf"/><Relationship Id="rId19" Type="http://schemas.openxmlformats.org/officeDocument/2006/relationships/oleObject" Target="../embeddings/Microsoft_Word_97_-_2003___44.doc"/><Relationship Id="rId4" Type="http://schemas.openxmlformats.org/officeDocument/2006/relationships/tags" Target="../tags/tag92.xml"/><Relationship Id="rId9" Type="http://schemas.openxmlformats.org/officeDocument/2006/relationships/oleObject" Target="../embeddings/Microsoft_Word_97_-_2003___41.doc"/><Relationship Id="rId14" Type="http://schemas.openxmlformats.org/officeDocument/2006/relationships/oleObject" Target="../embeddings/oleObject46.bin"/><Relationship Id="rId22" Type="http://schemas.openxmlformats.org/officeDocument/2006/relationships/oleObject" Target="../embeddings/Microsoft_Word_97_-_2003___45.doc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13" Type="http://schemas.openxmlformats.org/officeDocument/2006/relationships/oleObject" Target="../embeddings/oleObject50.bin"/><Relationship Id="rId18" Type="http://schemas.openxmlformats.org/officeDocument/2006/relationships/image" Target="../media/image63.emf"/><Relationship Id="rId3" Type="http://schemas.openxmlformats.org/officeDocument/2006/relationships/tags" Target="../tags/tag94.xml"/><Relationship Id="rId21" Type="http://schemas.openxmlformats.org/officeDocument/2006/relationships/image" Target="../media/image64.emf"/><Relationship Id="rId7" Type="http://schemas.openxmlformats.org/officeDocument/2006/relationships/slide" Target="slide4.xml"/><Relationship Id="rId12" Type="http://schemas.openxmlformats.org/officeDocument/2006/relationships/image" Target="../media/image16.png"/><Relationship Id="rId17" Type="http://schemas.openxmlformats.org/officeDocument/2006/relationships/oleObject" Target="../embeddings/Microsoft_Word_97_-_2003___48.doc"/><Relationship Id="rId2" Type="http://schemas.openxmlformats.org/officeDocument/2006/relationships/tags" Target="../tags/tag93.xml"/><Relationship Id="rId16" Type="http://schemas.openxmlformats.org/officeDocument/2006/relationships/oleObject" Target="../embeddings/oleObject51.bin"/><Relationship Id="rId20" Type="http://schemas.openxmlformats.org/officeDocument/2006/relationships/oleObject" Target="../embeddings/Microsoft_Word_97_-_2003___49.doc"/><Relationship Id="rId1" Type="http://schemas.openxmlformats.org/officeDocument/2006/relationships/vmlDrawing" Target="../drawings/vmlDrawing18.vml"/><Relationship Id="rId6" Type="http://schemas.openxmlformats.org/officeDocument/2006/relationships/notesSlide" Target="../notesSlides/notesSlide17.xml"/><Relationship Id="rId11" Type="http://schemas.openxmlformats.org/officeDocument/2006/relationships/image" Target="../media/image61.emf"/><Relationship Id="rId24" Type="http://schemas.openxmlformats.org/officeDocument/2006/relationships/image" Target="../media/image65.emf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62.emf"/><Relationship Id="rId23" Type="http://schemas.openxmlformats.org/officeDocument/2006/relationships/oleObject" Target="../embeddings/Microsoft_Word_97_-_2003___50.doc"/><Relationship Id="rId10" Type="http://schemas.openxmlformats.org/officeDocument/2006/relationships/oleObject" Target="../embeddings/Microsoft_Word_97_-_2003___46.doc"/><Relationship Id="rId19" Type="http://schemas.openxmlformats.org/officeDocument/2006/relationships/oleObject" Target="../embeddings/oleObject52.bin"/><Relationship Id="rId4" Type="http://schemas.openxmlformats.org/officeDocument/2006/relationships/tags" Target="../tags/tag95.xml"/><Relationship Id="rId9" Type="http://schemas.openxmlformats.org/officeDocument/2006/relationships/oleObject" Target="../embeddings/oleObject49.bin"/><Relationship Id="rId14" Type="http://schemas.openxmlformats.org/officeDocument/2006/relationships/oleObject" Target="../embeddings/Microsoft_Word_97_-_2003___47.doc"/><Relationship Id="rId22" Type="http://schemas.openxmlformats.org/officeDocument/2006/relationships/oleObject" Target="../embeddings/oleObject5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96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4.bin"/><Relationship Id="rId13" Type="http://schemas.openxmlformats.org/officeDocument/2006/relationships/image" Target="../media/image67.emf"/><Relationship Id="rId3" Type="http://schemas.openxmlformats.org/officeDocument/2006/relationships/tags" Target="../tags/tag98.xml"/><Relationship Id="rId7" Type="http://schemas.openxmlformats.org/officeDocument/2006/relationships/image" Target="../media/image36.png"/><Relationship Id="rId12" Type="http://schemas.openxmlformats.org/officeDocument/2006/relationships/oleObject" Target="../embeddings/Microsoft_Word_97_-_2003___52.doc"/><Relationship Id="rId2" Type="http://schemas.openxmlformats.org/officeDocument/2006/relationships/tags" Target="../tags/tag97.xml"/><Relationship Id="rId1" Type="http://schemas.openxmlformats.org/officeDocument/2006/relationships/vmlDrawing" Target="../drawings/vmlDrawing19.vml"/><Relationship Id="rId6" Type="http://schemas.openxmlformats.org/officeDocument/2006/relationships/notesSlide" Target="../notesSlides/notesSlide18.xml"/><Relationship Id="rId11" Type="http://schemas.openxmlformats.org/officeDocument/2006/relationships/oleObject" Target="../embeddings/oleObject55.bin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66.emf"/><Relationship Id="rId4" Type="http://schemas.openxmlformats.org/officeDocument/2006/relationships/tags" Target="../tags/tag99.xml"/><Relationship Id="rId9" Type="http://schemas.openxmlformats.org/officeDocument/2006/relationships/oleObject" Target="../embeddings/Microsoft_Word_97_-_2003___51.doc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53.doc"/><Relationship Id="rId3" Type="http://schemas.openxmlformats.org/officeDocument/2006/relationships/tags" Target="../tags/tag101.xml"/><Relationship Id="rId7" Type="http://schemas.openxmlformats.org/officeDocument/2006/relationships/oleObject" Target="../embeddings/oleObject56.bin"/><Relationship Id="rId2" Type="http://schemas.openxmlformats.org/officeDocument/2006/relationships/tags" Target="../tags/tag100.xml"/><Relationship Id="rId1" Type="http://schemas.openxmlformats.org/officeDocument/2006/relationships/vmlDrawing" Target="../drawings/vmlDrawing20.vml"/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36.png"/><Relationship Id="rId4" Type="http://schemas.openxmlformats.org/officeDocument/2006/relationships/tags" Target="../tags/tag102.xml"/><Relationship Id="rId9" Type="http://schemas.openxmlformats.org/officeDocument/2006/relationships/image" Target="../media/image68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7.bin"/><Relationship Id="rId13" Type="http://schemas.openxmlformats.org/officeDocument/2006/relationships/image" Target="../media/image70.emf"/><Relationship Id="rId3" Type="http://schemas.openxmlformats.org/officeDocument/2006/relationships/tags" Target="../tags/tag104.xml"/><Relationship Id="rId7" Type="http://schemas.openxmlformats.org/officeDocument/2006/relationships/image" Target="../media/image36.png"/><Relationship Id="rId12" Type="http://schemas.openxmlformats.org/officeDocument/2006/relationships/oleObject" Target="../embeddings/Microsoft_Word_97_-_2003___55.doc"/><Relationship Id="rId2" Type="http://schemas.openxmlformats.org/officeDocument/2006/relationships/tags" Target="../tags/tag103.xml"/><Relationship Id="rId1" Type="http://schemas.openxmlformats.org/officeDocument/2006/relationships/vmlDrawing" Target="../drawings/vmlDrawing21.vml"/><Relationship Id="rId6" Type="http://schemas.openxmlformats.org/officeDocument/2006/relationships/notesSlide" Target="../notesSlides/notesSlide20.xml"/><Relationship Id="rId11" Type="http://schemas.openxmlformats.org/officeDocument/2006/relationships/oleObject" Target="../embeddings/oleObject58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69.emf"/><Relationship Id="rId4" Type="http://schemas.openxmlformats.org/officeDocument/2006/relationships/tags" Target="../tags/tag105.xml"/><Relationship Id="rId9" Type="http://schemas.openxmlformats.org/officeDocument/2006/relationships/oleObject" Target="../embeddings/Microsoft_Word_97_-_2003___54.doc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9.bin"/><Relationship Id="rId13" Type="http://schemas.openxmlformats.org/officeDocument/2006/relationships/image" Target="../media/image72.emf"/><Relationship Id="rId3" Type="http://schemas.openxmlformats.org/officeDocument/2006/relationships/tags" Target="../tags/tag107.xml"/><Relationship Id="rId7" Type="http://schemas.openxmlformats.org/officeDocument/2006/relationships/image" Target="../media/image36.png"/><Relationship Id="rId12" Type="http://schemas.openxmlformats.org/officeDocument/2006/relationships/oleObject" Target="../embeddings/Microsoft_Word_97_-_2003___57.doc"/><Relationship Id="rId2" Type="http://schemas.openxmlformats.org/officeDocument/2006/relationships/tags" Target="../tags/tag106.xml"/><Relationship Id="rId16" Type="http://schemas.openxmlformats.org/officeDocument/2006/relationships/image" Target="../media/image73.emf"/><Relationship Id="rId1" Type="http://schemas.openxmlformats.org/officeDocument/2006/relationships/vmlDrawing" Target="../drawings/vmlDrawing22.vml"/><Relationship Id="rId6" Type="http://schemas.openxmlformats.org/officeDocument/2006/relationships/notesSlide" Target="../notesSlides/notesSlide21.xml"/><Relationship Id="rId11" Type="http://schemas.openxmlformats.org/officeDocument/2006/relationships/oleObject" Target="../embeddings/oleObject60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58.doc"/><Relationship Id="rId10" Type="http://schemas.openxmlformats.org/officeDocument/2006/relationships/image" Target="../media/image71.emf"/><Relationship Id="rId4" Type="http://schemas.openxmlformats.org/officeDocument/2006/relationships/tags" Target="../tags/tag108.xml"/><Relationship Id="rId9" Type="http://schemas.openxmlformats.org/officeDocument/2006/relationships/oleObject" Target="../embeddings/Microsoft_Word_97_-_2003___56.doc"/><Relationship Id="rId14" Type="http://schemas.openxmlformats.org/officeDocument/2006/relationships/oleObject" Target="../embeddings/oleObject61.bin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2.bin"/><Relationship Id="rId13" Type="http://schemas.openxmlformats.org/officeDocument/2006/relationships/image" Target="../media/image75.emf"/><Relationship Id="rId3" Type="http://schemas.openxmlformats.org/officeDocument/2006/relationships/tags" Target="../tags/tag110.xml"/><Relationship Id="rId7" Type="http://schemas.openxmlformats.org/officeDocument/2006/relationships/image" Target="../media/image36.png"/><Relationship Id="rId12" Type="http://schemas.openxmlformats.org/officeDocument/2006/relationships/oleObject" Target="../embeddings/Microsoft_Word_97_-_2003___60.doc"/><Relationship Id="rId2" Type="http://schemas.openxmlformats.org/officeDocument/2006/relationships/tags" Target="../tags/tag109.xml"/><Relationship Id="rId16" Type="http://schemas.openxmlformats.org/officeDocument/2006/relationships/image" Target="../media/image76.emf"/><Relationship Id="rId1" Type="http://schemas.openxmlformats.org/officeDocument/2006/relationships/vmlDrawing" Target="../drawings/vmlDrawing23.vml"/><Relationship Id="rId6" Type="http://schemas.openxmlformats.org/officeDocument/2006/relationships/notesSlide" Target="../notesSlides/notesSlide22.xml"/><Relationship Id="rId11" Type="http://schemas.openxmlformats.org/officeDocument/2006/relationships/oleObject" Target="../embeddings/oleObject63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61.doc"/><Relationship Id="rId10" Type="http://schemas.openxmlformats.org/officeDocument/2006/relationships/image" Target="../media/image74.emf"/><Relationship Id="rId4" Type="http://schemas.openxmlformats.org/officeDocument/2006/relationships/tags" Target="../tags/tag111.xml"/><Relationship Id="rId9" Type="http://schemas.openxmlformats.org/officeDocument/2006/relationships/oleObject" Target="../embeddings/Microsoft_Word_97_-_2003___59.doc"/><Relationship Id="rId14" Type="http://schemas.openxmlformats.org/officeDocument/2006/relationships/oleObject" Target="../embeddings/oleObject64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5.bin"/><Relationship Id="rId13" Type="http://schemas.openxmlformats.org/officeDocument/2006/relationships/image" Target="../media/image78.emf"/><Relationship Id="rId18" Type="http://schemas.openxmlformats.org/officeDocument/2006/relationships/oleObject" Target="../embeddings/Microsoft_Word_97_-_2003___65.doc"/><Relationship Id="rId3" Type="http://schemas.openxmlformats.org/officeDocument/2006/relationships/tags" Target="../tags/tag113.xml"/><Relationship Id="rId21" Type="http://schemas.openxmlformats.org/officeDocument/2006/relationships/image" Target="../media/image24.png"/><Relationship Id="rId7" Type="http://schemas.openxmlformats.org/officeDocument/2006/relationships/image" Target="../media/image36.png"/><Relationship Id="rId12" Type="http://schemas.openxmlformats.org/officeDocument/2006/relationships/oleObject" Target="../embeddings/Microsoft_Word_97_-_2003___63.doc"/><Relationship Id="rId17" Type="http://schemas.openxmlformats.org/officeDocument/2006/relationships/oleObject" Target="../embeddings/oleObject68.bin"/><Relationship Id="rId2" Type="http://schemas.openxmlformats.org/officeDocument/2006/relationships/tags" Target="../tags/tag112.xml"/><Relationship Id="rId16" Type="http://schemas.openxmlformats.org/officeDocument/2006/relationships/image" Target="../media/image79.emf"/><Relationship Id="rId20" Type="http://schemas.openxmlformats.org/officeDocument/2006/relationships/slide" Target="slide4.xml"/><Relationship Id="rId1" Type="http://schemas.openxmlformats.org/officeDocument/2006/relationships/vmlDrawing" Target="../drawings/vmlDrawing24.vml"/><Relationship Id="rId6" Type="http://schemas.openxmlformats.org/officeDocument/2006/relationships/notesSlide" Target="../notesSlides/notesSlide23.xml"/><Relationship Id="rId11" Type="http://schemas.openxmlformats.org/officeDocument/2006/relationships/oleObject" Target="../embeddings/oleObject66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64.doc"/><Relationship Id="rId10" Type="http://schemas.openxmlformats.org/officeDocument/2006/relationships/image" Target="../media/image77.emf"/><Relationship Id="rId19" Type="http://schemas.openxmlformats.org/officeDocument/2006/relationships/image" Target="../media/image80.emf"/><Relationship Id="rId4" Type="http://schemas.openxmlformats.org/officeDocument/2006/relationships/tags" Target="../tags/tag114.xml"/><Relationship Id="rId9" Type="http://schemas.openxmlformats.org/officeDocument/2006/relationships/oleObject" Target="../embeddings/Microsoft_Word_97_-_2003___62.doc"/><Relationship Id="rId14" Type="http://schemas.openxmlformats.org/officeDocument/2006/relationships/oleObject" Target="../embeddings/oleObject67.bin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5.xml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.xml"/><Relationship Id="rId13" Type="http://schemas.openxmlformats.org/officeDocument/2006/relationships/oleObject" Target="../embeddings/oleObject70.bin"/><Relationship Id="rId3" Type="http://schemas.openxmlformats.org/officeDocument/2006/relationships/tags" Target="../tags/tag117.xml"/><Relationship Id="rId7" Type="http://schemas.openxmlformats.org/officeDocument/2006/relationships/tags" Target="../tags/tag121.xml"/><Relationship Id="rId12" Type="http://schemas.openxmlformats.org/officeDocument/2006/relationships/image" Target="../media/image81.emf"/><Relationship Id="rId2" Type="http://schemas.openxmlformats.org/officeDocument/2006/relationships/tags" Target="../tags/tag116.xml"/><Relationship Id="rId1" Type="http://schemas.openxmlformats.org/officeDocument/2006/relationships/vmlDrawing" Target="../drawings/vmlDrawing25.vml"/><Relationship Id="rId6" Type="http://schemas.openxmlformats.org/officeDocument/2006/relationships/tags" Target="../tags/tag120.xml"/><Relationship Id="rId11" Type="http://schemas.openxmlformats.org/officeDocument/2006/relationships/oleObject" Target="../embeddings/Microsoft_Word_97_-_2003___66.doc"/><Relationship Id="rId5" Type="http://schemas.openxmlformats.org/officeDocument/2006/relationships/tags" Target="../tags/tag119.xml"/><Relationship Id="rId15" Type="http://schemas.openxmlformats.org/officeDocument/2006/relationships/image" Target="../media/image82.emf"/><Relationship Id="rId10" Type="http://schemas.openxmlformats.org/officeDocument/2006/relationships/oleObject" Target="../embeddings/oleObject69.bin"/><Relationship Id="rId4" Type="http://schemas.openxmlformats.org/officeDocument/2006/relationships/tags" Target="../tags/tag118.xml"/><Relationship Id="rId9" Type="http://schemas.openxmlformats.org/officeDocument/2006/relationships/image" Target="../media/image36.png"/><Relationship Id="rId14" Type="http://schemas.openxmlformats.org/officeDocument/2006/relationships/oleObject" Target="../embeddings/Microsoft_Word_97_-_2003___67.doc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oleObject" Target="../embeddings/Microsoft_Word_97_-_2003___69.doc"/><Relationship Id="rId3" Type="http://schemas.openxmlformats.org/officeDocument/2006/relationships/tags" Target="../tags/tag123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72.bin"/><Relationship Id="rId2" Type="http://schemas.openxmlformats.org/officeDocument/2006/relationships/tags" Target="../tags/tag122.xml"/><Relationship Id="rId1" Type="http://schemas.openxmlformats.org/officeDocument/2006/relationships/vmlDrawing" Target="../drawings/vmlDrawing26.vml"/><Relationship Id="rId6" Type="http://schemas.openxmlformats.org/officeDocument/2006/relationships/tags" Target="../tags/tag126.xml"/><Relationship Id="rId11" Type="http://schemas.openxmlformats.org/officeDocument/2006/relationships/image" Target="../media/image83.emf"/><Relationship Id="rId5" Type="http://schemas.openxmlformats.org/officeDocument/2006/relationships/tags" Target="../tags/tag125.xml"/><Relationship Id="rId10" Type="http://schemas.openxmlformats.org/officeDocument/2006/relationships/oleObject" Target="../embeddings/Microsoft_Word_97_-_2003___68.doc"/><Relationship Id="rId4" Type="http://schemas.openxmlformats.org/officeDocument/2006/relationships/tags" Target="../tags/tag124.xml"/><Relationship Id="rId9" Type="http://schemas.openxmlformats.org/officeDocument/2006/relationships/oleObject" Target="../embeddings/oleObject71.bin"/><Relationship Id="rId14" Type="http://schemas.openxmlformats.org/officeDocument/2006/relationships/image" Target="../media/image84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slide" Target="slide37.xml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slideLayout" Target="../slideLayouts/slideLayout4.xml"/><Relationship Id="rId17" Type="http://schemas.openxmlformats.org/officeDocument/2006/relationships/slide" Target="slide30.xml"/><Relationship Id="rId2" Type="http://schemas.openxmlformats.org/officeDocument/2006/relationships/tags" Target="../tags/tag24.xml"/><Relationship Id="rId16" Type="http://schemas.openxmlformats.org/officeDocument/2006/relationships/slide" Target="slide23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tags" Target="../tags/tag33.xml"/><Relationship Id="rId5" Type="http://schemas.openxmlformats.org/officeDocument/2006/relationships/tags" Target="../tags/tag27.xml"/><Relationship Id="rId15" Type="http://schemas.openxmlformats.org/officeDocument/2006/relationships/slide" Target="slide14.xml"/><Relationship Id="rId10" Type="http://schemas.openxmlformats.org/officeDocument/2006/relationships/tags" Target="../tags/tag32.xml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slide" Target="slide5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tags" Target="../tags/tag133.xml"/><Relationship Id="rId13" Type="http://schemas.openxmlformats.org/officeDocument/2006/relationships/oleObject" Target="../embeddings/Microsoft_Word_97_-_2003___70.doc"/><Relationship Id="rId3" Type="http://schemas.openxmlformats.org/officeDocument/2006/relationships/tags" Target="../tags/tag128.xml"/><Relationship Id="rId7" Type="http://schemas.openxmlformats.org/officeDocument/2006/relationships/tags" Target="../tags/tag132.xml"/><Relationship Id="rId12" Type="http://schemas.openxmlformats.org/officeDocument/2006/relationships/oleObject" Target="../embeddings/oleObject73.bin"/><Relationship Id="rId17" Type="http://schemas.openxmlformats.org/officeDocument/2006/relationships/image" Target="../media/image86.emf"/><Relationship Id="rId2" Type="http://schemas.openxmlformats.org/officeDocument/2006/relationships/tags" Target="../tags/tag127.xml"/><Relationship Id="rId16" Type="http://schemas.openxmlformats.org/officeDocument/2006/relationships/oleObject" Target="../embeddings/Microsoft_Word_97_-_2003___71.doc"/><Relationship Id="rId1" Type="http://schemas.openxmlformats.org/officeDocument/2006/relationships/vmlDrawing" Target="../drawings/vmlDrawing27.vml"/><Relationship Id="rId6" Type="http://schemas.openxmlformats.org/officeDocument/2006/relationships/tags" Target="../tags/tag131.xml"/><Relationship Id="rId11" Type="http://schemas.openxmlformats.org/officeDocument/2006/relationships/image" Target="../media/image36.png"/><Relationship Id="rId5" Type="http://schemas.openxmlformats.org/officeDocument/2006/relationships/tags" Target="../tags/tag130.xml"/><Relationship Id="rId15" Type="http://schemas.openxmlformats.org/officeDocument/2006/relationships/oleObject" Target="../embeddings/oleObject74.bin"/><Relationship Id="rId10" Type="http://schemas.openxmlformats.org/officeDocument/2006/relationships/slideLayout" Target="../slideLayouts/slideLayout6.xml"/><Relationship Id="rId4" Type="http://schemas.openxmlformats.org/officeDocument/2006/relationships/tags" Target="../tags/tag129.xml"/><Relationship Id="rId9" Type="http://schemas.openxmlformats.org/officeDocument/2006/relationships/tags" Target="../tags/tag134.xml"/><Relationship Id="rId14" Type="http://schemas.openxmlformats.org/officeDocument/2006/relationships/image" Target="../media/image85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13" Type="http://schemas.openxmlformats.org/officeDocument/2006/relationships/oleObject" Target="../embeddings/Microsoft_Word_97_-_2003___73.doc"/><Relationship Id="rId3" Type="http://schemas.openxmlformats.org/officeDocument/2006/relationships/tags" Target="../tags/tag136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76.bin"/><Relationship Id="rId2" Type="http://schemas.openxmlformats.org/officeDocument/2006/relationships/tags" Target="../tags/tag135.xml"/><Relationship Id="rId1" Type="http://schemas.openxmlformats.org/officeDocument/2006/relationships/vmlDrawing" Target="../drawings/vmlDrawing28.vml"/><Relationship Id="rId6" Type="http://schemas.openxmlformats.org/officeDocument/2006/relationships/tags" Target="../tags/tag139.xml"/><Relationship Id="rId11" Type="http://schemas.openxmlformats.org/officeDocument/2006/relationships/image" Target="../media/image87.emf"/><Relationship Id="rId5" Type="http://schemas.openxmlformats.org/officeDocument/2006/relationships/tags" Target="../tags/tag138.xml"/><Relationship Id="rId10" Type="http://schemas.openxmlformats.org/officeDocument/2006/relationships/oleObject" Target="../embeddings/Microsoft_Word_97_-_2003___72.doc"/><Relationship Id="rId4" Type="http://schemas.openxmlformats.org/officeDocument/2006/relationships/tags" Target="../tags/tag137.xml"/><Relationship Id="rId9" Type="http://schemas.openxmlformats.org/officeDocument/2006/relationships/oleObject" Target="../embeddings/oleObject75.bin"/><Relationship Id="rId14" Type="http://schemas.openxmlformats.org/officeDocument/2006/relationships/image" Target="../media/image88.emf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7.bin"/><Relationship Id="rId13" Type="http://schemas.openxmlformats.org/officeDocument/2006/relationships/oleObject" Target="../embeddings/Microsoft_Word_97_-_2003___75.doc"/><Relationship Id="rId3" Type="http://schemas.openxmlformats.org/officeDocument/2006/relationships/tags" Target="../tags/tag141.xml"/><Relationship Id="rId7" Type="http://schemas.openxmlformats.org/officeDocument/2006/relationships/image" Target="../media/image36.png"/><Relationship Id="rId12" Type="http://schemas.openxmlformats.org/officeDocument/2006/relationships/oleObject" Target="../embeddings/oleObject78.bin"/><Relationship Id="rId17" Type="http://schemas.openxmlformats.org/officeDocument/2006/relationships/image" Target="../media/image91.emf"/><Relationship Id="rId2" Type="http://schemas.openxmlformats.org/officeDocument/2006/relationships/tags" Target="../tags/tag140.xml"/><Relationship Id="rId16" Type="http://schemas.openxmlformats.org/officeDocument/2006/relationships/oleObject" Target="../embeddings/Microsoft_Word_97_-_2003___76.doc"/><Relationship Id="rId1" Type="http://schemas.openxmlformats.org/officeDocument/2006/relationships/vmlDrawing" Target="../drawings/vmlDrawing29.v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92.png"/><Relationship Id="rId5" Type="http://schemas.openxmlformats.org/officeDocument/2006/relationships/tags" Target="../tags/tag143.xml"/><Relationship Id="rId15" Type="http://schemas.openxmlformats.org/officeDocument/2006/relationships/oleObject" Target="../embeddings/oleObject79.bin"/><Relationship Id="rId10" Type="http://schemas.openxmlformats.org/officeDocument/2006/relationships/image" Target="../media/image89.emf"/><Relationship Id="rId4" Type="http://schemas.openxmlformats.org/officeDocument/2006/relationships/tags" Target="../tags/tag142.xml"/><Relationship Id="rId9" Type="http://schemas.openxmlformats.org/officeDocument/2006/relationships/oleObject" Target="../embeddings/Microsoft_Word_97_-_2003___74.doc"/><Relationship Id="rId14" Type="http://schemas.openxmlformats.org/officeDocument/2006/relationships/image" Target="../media/image90.emf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tags" Target="../tags/tag145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144.xml"/><Relationship Id="rId1" Type="http://schemas.openxmlformats.org/officeDocument/2006/relationships/vmlDrawing" Target="../drawings/vmlDrawing30.vml"/><Relationship Id="rId6" Type="http://schemas.openxmlformats.org/officeDocument/2006/relationships/tags" Target="../tags/tag148.xml"/><Relationship Id="rId11" Type="http://schemas.openxmlformats.org/officeDocument/2006/relationships/image" Target="../media/image93.emf"/><Relationship Id="rId5" Type="http://schemas.openxmlformats.org/officeDocument/2006/relationships/tags" Target="../tags/tag147.xml"/><Relationship Id="rId10" Type="http://schemas.openxmlformats.org/officeDocument/2006/relationships/oleObject" Target="../embeddings/Microsoft_Word_97_-_2003___77.doc"/><Relationship Id="rId4" Type="http://schemas.openxmlformats.org/officeDocument/2006/relationships/tags" Target="../tags/tag146.xml"/><Relationship Id="rId9" Type="http://schemas.openxmlformats.org/officeDocument/2006/relationships/oleObject" Target="../embeddings/oleObject80.bin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tags" Target="../tags/tag150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149.xml"/><Relationship Id="rId1" Type="http://schemas.openxmlformats.org/officeDocument/2006/relationships/vmlDrawing" Target="../drawings/vmlDrawing31.vml"/><Relationship Id="rId6" Type="http://schemas.openxmlformats.org/officeDocument/2006/relationships/tags" Target="../tags/tag153.xml"/><Relationship Id="rId11" Type="http://schemas.openxmlformats.org/officeDocument/2006/relationships/image" Target="../media/image94.emf"/><Relationship Id="rId5" Type="http://schemas.openxmlformats.org/officeDocument/2006/relationships/tags" Target="../tags/tag152.xml"/><Relationship Id="rId10" Type="http://schemas.openxmlformats.org/officeDocument/2006/relationships/oleObject" Target="../embeddings/Microsoft_Word_97_-_2003___78.doc"/><Relationship Id="rId4" Type="http://schemas.openxmlformats.org/officeDocument/2006/relationships/tags" Target="../tags/tag151.xml"/><Relationship Id="rId9" Type="http://schemas.openxmlformats.org/officeDocument/2006/relationships/oleObject" Target="../embeddings/oleObject81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emf"/><Relationship Id="rId13" Type="http://schemas.openxmlformats.org/officeDocument/2006/relationships/image" Target="../media/image96.emf"/><Relationship Id="rId3" Type="http://schemas.openxmlformats.org/officeDocument/2006/relationships/tags" Target="../tags/tag155.xml"/><Relationship Id="rId7" Type="http://schemas.openxmlformats.org/officeDocument/2006/relationships/package" Target="../embeddings/Microsoft_Word___4.docx"/><Relationship Id="rId12" Type="http://schemas.openxmlformats.org/officeDocument/2006/relationships/oleObject" Target="../embeddings/Microsoft_Word_97_-_2003___79.doc"/><Relationship Id="rId2" Type="http://schemas.openxmlformats.org/officeDocument/2006/relationships/tags" Target="../tags/tag154.xml"/><Relationship Id="rId16" Type="http://schemas.openxmlformats.org/officeDocument/2006/relationships/image" Target="../media/image97.emf"/><Relationship Id="rId1" Type="http://schemas.openxmlformats.org/officeDocument/2006/relationships/vmlDrawing" Target="../drawings/vmlDrawing32.vml"/><Relationship Id="rId6" Type="http://schemas.openxmlformats.org/officeDocument/2006/relationships/oleObject" Target="../embeddings/oleObject82.bin"/><Relationship Id="rId11" Type="http://schemas.openxmlformats.org/officeDocument/2006/relationships/oleObject" Target="../embeddings/oleObject83.bin"/><Relationship Id="rId5" Type="http://schemas.openxmlformats.org/officeDocument/2006/relationships/slideLayout" Target="../slideLayouts/slideLayout6.xml"/><Relationship Id="rId15" Type="http://schemas.openxmlformats.org/officeDocument/2006/relationships/oleObject" Target="../embeddings/Microsoft_Word_97_-_2003___80.doc"/><Relationship Id="rId10" Type="http://schemas.openxmlformats.org/officeDocument/2006/relationships/image" Target="../media/image98.png"/><Relationship Id="rId4" Type="http://schemas.openxmlformats.org/officeDocument/2006/relationships/tags" Target="../tags/tag156.xml"/><Relationship Id="rId9" Type="http://schemas.openxmlformats.org/officeDocument/2006/relationships/image" Target="../media/image36.png"/><Relationship Id="rId14" Type="http://schemas.openxmlformats.org/officeDocument/2006/relationships/oleObject" Target="../embeddings/oleObject84.bin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5.bin"/><Relationship Id="rId13" Type="http://schemas.openxmlformats.org/officeDocument/2006/relationships/image" Target="../media/image100.emf"/><Relationship Id="rId18" Type="http://schemas.openxmlformats.org/officeDocument/2006/relationships/oleObject" Target="../embeddings/Microsoft_Word_97_-_2003___84.doc"/><Relationship Id="rId3" Type="http://schemas.openxmlformats.org/officeDocument/2006/relationships/tags" Target="../tags/tag158.xml"/><Relationship Id="rId7" Type="http://schemas.openxmlformats.org/officeDocument/2006/relationships/image" Target="../media/image16.png"/><Relationship Id="rId12" Type="http://schemas.openxmlformats.org/officeDocument/2006/relationships/oleObject" Target="../embeddings/Microsoft_Word_97_-_2003___82.doc"/><Relationship Id="rId17" Type="http://schemas.openxmlformats.org/officeDocument/2006/relationships/oleObject" Target="../embeddings/oleObject88.bin"/><Relationship Id="rId2" Type="http://schemas.openxmlformats.org/officeDocument/2006/relationships/tags" Target="../tags/tag157.xml"/><Relationship Id="rId16" Type="http://schemas.openxmlformats.org/officeDocument/2006/relationships/image" Target="../media/image101.emf"/><Relationship Id="rId1" Type="http://schemas.openxmlformats.org/officeDocument/2006/relationships/vmlDrawing" Target="../drawings/vmlDrawing33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6.bin"/><Relationship Id="rId5" Type="http://schemas.openxmlformats.org/officeDocument/2006/relationships/tags" Target="../tags/tag160.xml"/><Relationship Id="rId15" Type="http://schemas.openxmlformats.org/officeDocument/2006/relationships/oleObject" Target="../embeddings/Microsoft_Word_97_-_2003___83.doc"/><Relationship Id="rId10" Type="http://schemas.openxmlformats.org/officeDocument/2006/relationships/image" Target="../media/image99.emf"/><Relationship Id="rId19" Type="http://schemas.openxmlformats.org/officeDocument/2006/relationships/image" Target="../media/image102.emf"/><Relationship Id="rId4" Type="http://schemas.openxmlformats.org/officeDocument/2006/relationships/tags" Target="../tags/tag159.xml"/><Relationship Id="rId9" Type="http://schemas.openxmlformats.org/officeDocument/2006/relationships/oleObject" Target="../embeddings/Microsoft_Word_97_-_2003___81.doc"/><Relationship Id="rId14" Type="http://schemas.openxmlformats.org/officeDocument/2006/relationships/oleObject" Target="../embeddings/oleObject87.bin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9.bin"/><Relationship Id="rId3" Type="http://schemas.openxmlformats.org/officeDocument/2006/relationships/tags" Target="../tags/tag162.xml"/><Relationship Id="rId7" Type="http://schemas.openxmlformats.org/officeDocument/2006/relationships/image" Target="../media/image16.png"/><Relationship Id="rId2" Type="http://schemas.openxmlformats.org/officeDocument/2006/relationships/tags" Target="../tags/tag161.xml"/><Relationship Id="rId1" Type="http://schemas.openxmlformats.org/officeDocument/2006/relationships/vmlDrawing" Target="../drawings/vmlDrawing34.v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64.xml"/><Relationship Id="rId10" Type="http://schemas.openxmlformats.org/officeDocument/2006/relationships/image" Target="../media/image103.emf"/><Relationship Id="rId4" Type="http://schemas.openxmlformats.org/officeDocument/2006/relationships/tags" Target="../tags/tag163.xml"/><Relationship Id="rId9" Type="http://schemas.openxmlformats.org/officeDocument/2006/relationships/oleObject" Target="../embeddings/Microsoft_Word_97_-_2003___85.doc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0.bin"/><Relationship Id="rId13" Type="http://schemas.openxmlformats.org/officeDocument/2006/relationships/image" Target="../media/image105.emf"/><Relationship Id="rId18" Type="http://schemas.openxmlformats.org/officeDocument/2006/relationships/oleObject" Target="../embeddings/Microsoft_Word_97_-_2003___89.doc"/><Relationship Id="rId3" Type="http://schemas.openxmlformats.org/officeDocument/2006/relationships/tags" Target="../tags/tag166.xml"/><Relationship Id="rId21" Type="http://schemas.openxmlformats.org/officeDocument/2006/relationships/oleObject" Target="../embeddings/Microsoft_Word_97_-_2003___90.doc"/><Relationship Id="rId7" Type="http://schemas.openxmlformats.org/officeDocument/2006/relationships/image" Target="../media/image16.png"/><Relationship Id="rId12" Type="http://schemas.openxmlformats.org/officeDocument/2006/relationships/oleObject" Target="../embeddings/Microsoft_Word_97_-_2003___87.doc"/><Relationship Id="rId17" Type="http://schemas.openxmlformats.org/officeDocument/2006/relationships/oleObject" Target="../embeddings/oleObject93.bin"/><Relationship Id="rId25" Type="http://schemas.openxmlformats.org/officeDocument/2006/relationships/image" Target="../media/image109.emf"/><Relationship Id="rId2" Type="http://schemas.openxmlformats.org/officeDocument/2006/relationships/tags" Target="../tags/tag165.xml"/><Relationship Id="rId16" Type="http://schemas.openxmlformats.org/officeDocument/2006/relationships/image" Target="../media/image106.emf"/><Relationship Id="rId20" Type="http://schemas.openxmlformats.org/officeDocument/2006/relationships/oleObject" Target="../embeddings/oleObject94.bin"/><Relationship Id="rId1" Type="http://schemas.openxmlformats.org/officeDocument/2006/relationships/vmlDrawing" Target="../drawings/vmlDrawing35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91.bin"/><Relationship Id="rId24" Type="http://schemas.openxmlformats.org/officeDocument/2006/relationships/oleObject" Target="../embeddings/Microsoft_Word_97_-_2003___91.doc"/><Relationship Id="rId5" Type="http://schemas.openxmlformats.org/officeDocument/2006/relationships/tags" Target="../tags/tag168.xml"/><Relationship Id="rId15" Type="http://schemas.openxmlformats.org/officeDocument/2006/relationships/oleObject" Target="../embeddings/Microsoft_Word_97_-_2003___88.doc"/><Relationship Id="rId23" Type="http://schemas.openxmlformats.org/officeDocument/2006/relationships/oleObject" Target="../embeddings/oleObject95.bin"/><Relationship Id="rId10" Type="http://schemas.openxmlformats.org/officeDocument/2006/relationships/image" Target="../media/image104.emf"/><Relationship Id="rId19" Type="http://schemas.openxmlformats.org/officeDocument/2006/relationships/image" Target="../media/image107.emf"/><Relationship Id="rId4" Type="http://schemas.openxmlformats.org/officeDocument/2006/relationships/tags" Target="../tags/tag167.xml"/><Relationship Id="rId9" Type="http://schemas.openxmlformats.org/officeDocument/2006/relationships/oleObject" Target="../embeddings/Microsoft_Word_97_-_2003___86.doc"/><Relationship Id="rId14" Type="http://schemas.openxmlformats.org/officeDocument/2006/relationships/oleObject" Target="../embeddings/oleObject92.bin"/><Relationship Id="rId22" Type="http://schemas.openxmlformats.org/officeDocument/2006/relationships/image" Target="../media/image108.emf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6.bin"/><Relationship Id="rId13" Type="http://schemas.openxmlformats.org/officeDocument/2006/relationships/image" Target="../media/image111.emf"/><Relationship Id="rId18" Type="http://schemas.openxmlformats.org/officeDocument/2006/relationships/oleObject" Target="../embeddings/Microsoft_Word_97_-_2003___95.doc"/><Relationship Id="rId3" Type="http://schemas.openxmlformats.org/officeDocument/2006/relationships/tags" Target="../tags/tag170.xml"/><Relationship Id="rId21" Type="http://schemas.openxmlformats.org/officeDocument/2006/relationships/oleObject" Target="../embeddings/Microsoft_Word_97_-_2003___96.doc"/><Relationship Id="rId7" Type="http://schemas.openxmlformats.org/officeDocument/2006/relationships/image" Target="../media/image36.png"/><Relationship Id="rId12" Type="http://schemas.openxmlformats.org/officeDocument/2006/relationships/oleObject" Target="../embeddings/Microsoft_Word_97_-_2003___93.doc"/><Relationship Id="rId17" Type="http://schemas.openxmlformats.org/officeDocument/2006/relationships/oleObject" Target="../embeddings/oleObject99.bin"/><Relationship Id="rId2" Type="http://schemas.openxmlformats.org/officeDocument/2006/relationships/tags" Target="../tags/tag169.xml"/><Relationship Id="rId16" Type="http://schemas.openxmlformats.org/officeDocument/2006/relationships/image" Target="../media/image112.emf"/><Relationship Id="rId20" Type="http://schemas.openxmlformats.org/officeDocument/2006/relationships/oleObject" Target="../embeddings/oleObject100.bin"/><Relationship Id="rId1" Type="http://schemas.openxmlformats.org/officeDocument/2006/relationships/vmlDrawing" Target="../drawings/vmlDrawing36.vml"/><Relationship Id="rId6" Type="http://schemas.openxmlformats.org/officeDocument/2006/relationships/slideLayout" Target="../slideLayouts/slideLayout7.xml"/><Relationship Id="rId11" Type="http://schemas.openxmlformats.org/officeDocument/2006/relationships/oleObject" Target="../embeddings/oleObject97.bin"/><Relationship Id="rId5" Type="http://schemas.openxmlformats.org/officeDocument/2006/relationships/tags" Target="../tags/tag172.xml"/><Relationship Id="rId15" Type="http://schemas.openxmlformats.org/officeDocument/2006/relationships/oleObject" Target="../embeddings/Microsoft_Word_97_-_2003___94.doc"/><Relationship Id="rId10" Type="http://schemas.openxmlformats.org/officeDocument/2006/relationships/image" Target="../media/image110.emf"/><Relationship Id="rId19" Type="http://schemas.openxmlformats.org/officeDocument/2006/relationships/image" Target="../media/image113.emf"/><Relationship Id="rId4" Type="http://schemas.openxmlformats.org/officeDocument/2006/relationships/tags" Target="../tags/tag171.xml"/><Relationship Id="rId9" Type="http://schemas.openxmlformats.org/officeDocument/2006/relationships/oleObject" Target="../embeddings/Microsoft_Word_97_-_2003___92.doc"/><Relationship Id="rId14" Type="http://schemas.openxmlformats.org/officeDocument/2006/relationships/oleObject" Target="../embeddings/oleObject98.bin"/><Relationship Id="rId22" Type="http://schemas.openxmlformats.org/officeDocument/2006/relationships/image" Target="../media/image11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4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97.doc"/><Relationship Id="rId3" Type="http://schemas.openxmlformats.org/officeDocument/2006/relationships/tags" Target="../tags/tag174.xml"/><Relationship Id="rId7" Type="http://schemas.openxmlformats.org/officeDocument/2006/relationships/oleObject" Target="../embeddings/oleObject101.bin"/><Relationship Id="rId12" Type="http://schemas.openxmlformats.org/officeDocument/2006/relationships/image" Target="../media/image116.emf"/><Relationship Id="rId2" Type="http://schemas.openxmlformats.org/officeDocument/2006/relationships/tags" Target="../tags/tag173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36.png"/><Relationship Id="rId11" Type="http://schemas.openxmlformats.org/officeDocument/2006/relationships/oleObject" Target="../embeddings/Microsoft_Word_97_-_2003___98.doc"/><Relationship Id="rId5" Type="http://schemas.openxmlformats.org/officeDocument/2006/relationships/slideLayout" Target="../slideLayouts/slideLayout6.xml"/><Relationship Id="rId10" Type="http://schemas.openxmlformats.org/officeDocument/2006/relationships/oleObject" Target="../embeddings/oleObject102.bin"/><Relationship Id="rId4" Type="http://schemas.openxmlformats.org/officeDocument/2006/relationships/tags" Target="../tags/tag175.xml"/><Relationship Id="rId9" Type="http://schemas.openxmlformats.org/officeDocument/2006/relationships/image" Target="../media/image115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3.bin"/><Relationship Id="rId13" Type="http://schemas.openxmlformats.org/officeDocument/2006/relationships/image" Target="../media/image118.emf"/><Relationship Id="rId18" Type="http://schemas.openxmlformats.org/officeDocument/2006/relationships/oleObject" Target="../embeddings/Microsoft_Word_97_-_2003___102.doc"/><Relationship Id="rId3" Type="http://schemas.openxmlformats.org/officeDocument/2006/relationships/tags" Target="../tags/tag177.xml"/><Relationship Id="rId7" Type="http://schemas.openxmlformats.org/officeDocument/2006/relationships/image" Target="../media/image36.png"/><Relationship Id="rId12" Type="http://schemas.openxmlformats.org/officeDocument/2006/relationships/oleObject" Target="../embeddings/Microsoft_Word_97_-_2003___100.doc"/><Relationship Id="rId17" Type="http://schemas.openxmlformats.org/officeDocument/2006/relationships/oleObject" Target="../embeddings/oleObject106.bin"/><Relationship Id="rId2" Type="http://schemas.openxmlformats.org/officeDocument/2006/relationships/tags" Target="../tags/tag176.xml"/><Relationship Id="rId16" Type="http://schemas.openxmlformats.org/officeDocument/2006/relationships/image" Target="../media/image119.emf"/><Relationship Id="rId1" Type="http://schemas.openxmlformats.org/officeDocument/2006/relationships/vmlDrawing" Target="../drawings/vmlDrawing38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04.bin"/><Relationship Id="rId5" Type="http://schemas.openxmlformats.org/officeDocument/2006/relationships/tags" Target="../tags/tag179.xml"/><Relationship Id="rId15" Type="http://schemas.openxmlformats.org/officeDocument/2006/relationships/oleObject" Target="../embeddings/Microsoft_Word_97_-_2003___101.doc"/><Relationship Id="rId10" Type="http://schemas.openxmlformats.org/officeDocument/2006/relationships/image" Target="../media/image117.emf"/><Relationship Id="rId19" Type="http://schemas.openxmlformats.org/officeDocument/2006/relationships/image" Target="../media/image120.emf"/><Relationship Id="rId4" Type="http://schemas.openxmlformats.org/officeDocument/2006/relationships/tags" Target="../tags/tag178.xml"/><Relationship Id="rId9" Type="http://schemas.openxmlformats.org/officeDocument/2006/relationships/oleObject" Target="../embeddings/Microsoft_Word_97_-_2003___99.doc"/><Relationship Id="rId14" Type="http://schemas.openxmlformats.org/officeDocument/2006/relationships/oleObject" Target="../embeddings/oleObject105.bin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03.doc"/><Relationship Id="rId13" Type="http://schemas.openxmlformats.org/officeDocument/2006/relationships/oleObject" Target="../embeddings/oleObject109.bin"/><Relationship Id="rId3" Type="http://schemas.openxmlformats.org/officeDocument/2006/relationships/tags" Target="../tags/tag181.xml"/><Relationship Id="rId7" Type="http://schemas.openxmlformats.org/officeDocument/2006/relationships/oleObject" Target="../embeddings/oleObject107.bin"/><Relationship Id="rId12" Type="http://schemas.openxmlformats.org/officeDocument/2006/relationships/image" Target="../media/image122.emf"/><Relationship Id="rId2" Type="http://schemas.openxmlformats.org/officeDocument/2006/relationships/tags" Target="../tags/tag180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36.png"/><Relationship Id="rId11" Type="http://schemas.openxmlformats.org/officeDocument/2006/relationships/oleObject" Target="../embeddings/Microsoft_Word_97_-_2003___104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23.emf"/><Relationship Id="rId10" Type="http://schemas.openxmlformats.org/officeDocument/2006/relationships/oleObject" Target="../embeddings/oleObject108.bin"/><Relationship Id="rId4" Type="http://schemas.openxmlformats.org/officeDocument/2006/relationships/tags" Target="../tags/tag182.xml"/><Relationship Id="rId9" Type="http://schemas.openxmlformats.org/officeDocument/2006/relationships/image" Target="../media/image121.emf"/><Relationship Id="rId14" Type="http://schemas.openxmlformats.org/officeDocument/2006/relationships/oleObject" Target="../embeddings/Microsoft_Word_97_-_2003___105.doc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0.bin"/><Relationship Id="rId13" Type="http://schemas.openxmlformats.org/officeDocument/2006/relationships/image" Target="../media/image125.emf"/><Relationship Id="rId18" Type="http://schemas.openxmlformats.org/officeDocument/2006/relationships/oleObject" Target="../embeddings/Microsoft_Word_97_-_2003___109.doc"/><Relationship Id="rId3" Type="http://schemas.openxmlformats.org/officeDocument/2006/relationships/tags" Target="../tags/tag184.xml"/><Relationship Id="rId21" Type="http://schemas.openxmlformats.org/officeDocument/2006/relationships/oleObject" Target="../embeddings/Microsoft_Word_97_-_2003___110.doc"/><Relationship Id="rId7" Type="http://schemas.openxmlformats.org/officeDocument/2006/relationships/image" Target="../media/image16.png"/><Relationship Id="rId12" Type="http://schemas.openxmlformats.org/officeDocument/2006/relationships/oleObject" Target="../embeddings/Microsoft_Word_97_-_2003___107.doc"/><Relationship Id="rId17" Type="http://schemas.openxmlformats.org/officeDocument/2006/relationships/oleObject" Target="../embeddings/oleObject113.bin"/><Relationship Id="rId2" Type="http://schemas.openxmlformats.org/officeDocument/2006/relationships/tags" Target="../tags/tag183.xml"/><Relationship Id="rId16" Type="http://schemas.openxmlformats.org/officeDocument/2006/relationships/image" Target="../media/image126.emf"/><Relationship Id="rId20" Type="http://schemas.openxmlformats.org/officeDocument/2006/relationships/oleObject" Target="../embeddings/oleObject114.bin"/><Relationship Id="rId1" Type="http://schemas.openxmlformats.org/officeDocument/2006/relationships/vmlDrawing" Target="../drawings/vmlDrawing40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11.bin"/><Relationship Id="rId5" Type="http://schemas.openxmlformats.org/officeDocument/2006/relationships/tags" Target="../tags/tag186.xml"/><Relationship Id="rId15" Type="http://schemas.openxmlformats.org/officeDocument/2006/relationships/oleObject" Target="../embeddings/Microsoft_Word_97_-_2003___108.doc"/><Relationship Id="rId10" Type="http://schemas.openxmlformats.org/officeDocument/2006/relationships/image" Target="../media/image124.emf"/><Relationship Id="rId19" Type="http://schemas.openxmlformats.org/officeDocument/2006/relationships/image" Target="../media/image127.emf"/><Relationship Id="rId4" Type="http://schemas.openxmlformats.org/officeDocument/2006/relationships/tags" Target="../tags/tag185.xml"/><Relationship Id="rId9" Type="http://schemas.openxmlformats.org/officeDocument/2006/relationships/oleObject" Target="../embeddings/Microsoft_Word_97_-_2003___106.doc"/><Relationship Id="rId14" Type="http://schemas.openxmlformats.org/officeDocument/2006/relationships/oleObject" Target="../embeddings/oleObject112.bin"/><Relationship Id="rId22" Type="http://schemas.openxmlformats.org/officeDocument/2006/relationships/image" Target="../media/image128.emf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2.png"/><Relationship Id="rId13" Type="http://schemas.openxmlformats.org/officeDocument/2006/relationships/oleObject" Target="../embeddings/Microsoft_Word_97_-_2003___112.doc"/><Relationship Id="rId3" Type="http://schemas.openxmlformats.org/officeDocument/2006/relationships/tags" Target="../tags/tag188.xml"/><Relationship Id="rId7" Type="http://schemas.openxmlformats.org/officeDocument/2006/relationships/image" Target="../media/image16.png"/><Relationship Id="rId12" Type="http://schemas.openxmlformats.org/officeDocument/2006/relationships/oleObject" Target="../embeddings/oleObject116.bin"/><Relationship Id="rId17" Type="http://schemas.openxmlformats.org/officeDocument/2006/relationships/image" Target="../media/image131.emf"/><Relationship Id="rId2" Type="http://schemas.openxmlformats.org/officeDocument/2006/relationships/tags" Target="../tags/tag187.xml"/><Relationship Id="rId16" Type="http://schemas.openxmlformats.org/officeDocument/2006/relationships/oleObject" Target="../embeddings/Microsoft_Word_97_-_2003___113.doc"/><Relationship Id="rId1" Type="http://schemas.openxmlformats.org/officeDocument/2006/relationships/vmlDrawing" Target="../drawings/vmlDrawing41.v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129.emf"/><Relationship Id="rId5" Type="http://schemas.openxmlformats.org/officeDocument/2006/relationships/tags" Target="../tags/tag190.xml"/><Relationship Id="rId15" Type="http://schemas.openxmlformats.org/officeDocument/2006/relationships/oleObject" Target="../embeddings/oleObject117.bin"/><Relationship Id="rId10" Type="http://schemas.openxmlformats.org/officeDocument/2006/relationships/oleObject" Target="../embeddings/Microsoft_Word_97_-_2003___111.doc"/><Relationship Id="rId4" Type="http://schemas.openxmlformats.org/officeDocument/2006/relationships/tags" Target="../tags/tag189.xml"/><Relationship Id="rId9" Type="http://schemas.openxmlformats.org/officeDocument/2006/relationships/oleObject" Target="../embeddings/oleObject115.bin"/><Relationship Id="rId14" Type="http://schemas.openxmlformats.org/officeDocument/2006/relationships/image" Target="../media/image130.emf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14.doc"/><Relationship Id="rId13" Type="http://schemas.openxmlformats.org/officeDocument/2006/relationships/oleObject" Target="../embeddings/oleObject120.bin"/><Relationship Id="rId3" Type="http://schemas.openxmlformats.org/officeDocument/2006/relationships/tags" Target="../tags/tag192.xml"/><Relationship Id="rId7" Type="http://schemas.openxmlformats.org/officeDocument/2006/relationships/oleObject" Target="../embeddings/oleObject118.bin"/><Relationship Id="rId12" Type="http://schemas.openxmlformats.org/officeDocument/2006/relationships/image" Target="../media/image134.emf"/><Relationship Id="rId2" Type="http://schemas.openxmlformats.org/officeDocument/2006/relationships/tags" Target="../tags/tag191.xml"/><Relationship Id="rId1" Type="http://schemas.openxmlformats.org/officeDocument/2006/relationships/vmlDrawing" Target="../drawings/vmlDrawing42.vml"/><Relationship Id="rId6" Type="http://schemas.openxmlformats.org/officeDocument/2006/relationships/image" Target="../media/image16.png"/><Relationship Id="rId11" Type="http://schemas.openxmlformats.org/officeDocument/2006/relationships/oleObject" Target="../embeddings/Microsoft_Word_97_-_2003___115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35.emf"/><Relationship Id="rId10" Type="http://schemas.openxmlformats.org/officeDocument/2006/relationships/oleObject" Target="../embeddings/oleObject119.bin"/><Relationship Id="rId4" Type="http://schemas.openxmlformats.org/officeDocument/2006/relationships/tags" Target="../tags/tag193.xml"/><Relationship Id="rId9" Type="http://schemas.openxmlformats.org/officeDocument/2006/relationships/image" Target="../media/image133.emf"/><Relationship Id="rId14" Type="http://schemas.openxmlformats.org/officeDocument/2006/relationships/oleObject" Target="../embeddings/Microsoft_Word_97_-_2003___116.doc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tags" Target="../tags/tag196.xml"/><Relationship Id="rId2" Type="http://schemas.openxmlformats.org/officeDocument/2006/relationships/tags" Target="../tags/tag195.xml"/><Relationship Id="rId1" Type="http://schemas.openxmlformats.org/officeDocument/2006/relationships/tags" Target="../tags/tag194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Microsoft_Word_97_-_2003___1.doc"/><Relationship Id="rId5" Type="http://schemas.openxmlformats.org/officeDocument/2006/relationships/oleObject" Target="../embeddings/oleObject1.bin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3.doc"/><Relationship Id="rId3" Type="http://schemas.openxmlformats.org/officeDocument/2006/relationships/notesSlide" Target="../notesSlides/notesSlide2.xml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0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8.emf"/><Relationship Id="rId11" Type="http://schemas.openxmlformats.org/officeDocument/2006/relationships/oleObject" Target="../embeddings/Microsoft_Word_97_-_2003___4.doc"/><Relationship Id="rId5" Type="http://schemas.openxmlformats.org/officeDocument/2006/relationships/oleObject" Target="../embeddings/Microsoft_Word_97_-_2003___2.doc"/><Relationship Id="rId10" Type="http://schemas.openxmlformats.org/officeDocument/2006/relationships/oleObject" Target="../embeddings/oleObject4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9.e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13" Type="http://schemas.openxmlformats.org/officeDocument/2006/relationships/image" Target="../media/image13.em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emf"/><Relationship Id="rId12" Type="http://schemas.openxmlformats.org/officeDocument/2006/relationships/package" Target="../embeddings/Microsoft_Word___1.docx"/><Relationship Id="rId2" Type="http://schemas.openxmlformats.org/officeDocument/2006/relationships/tags" Target="../tags/tag37.xml"/><Relationship Id="rId16" Type="http://schemas.openxmlformats.org/officeDocument/2006/relationships/image" Target="../media/image14.emf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Microsoft_Word_97_-_2003___5.doc"/><Relationship Id="rId11" Type="http://schemas.openxmlformats.org/officeDocument/2006/relationships/oleObject" Target="../embeddings/oleObject7.bin"/><Relationship Id="rId5" Type="http://schemas.openxmlformats.org/officeDocument/2006/relationships/oleObject" Target="../embeddings/oleObject5.bin"/><Relationship Id="rId15" Type="http://schemas.openxmlformats.org/officeDocument/2006/relationships/package" Target="../embeddings/Microsoft_Word___2.docx"/><Relationship Id="rId10" Type="http://schemas.openxmlformats.org/officeDocument/2006/relationships/image" Target="../media/image12.emf"/><Relationship Id="rId4" Type="http://schemas.openxmlformats.org/officeDocument/2006/relationships/notesSlide" Target="../notesSlides/notesSlide3.xml"/><Relationship Id="rId9" Type="http://schemas.openxmlformats.org/officeDocument/2006/relationships/oleObject" Target="../embeddings/Microsoft_Word_97_-_2003___6.doc"/><Relationship Id="rId1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396" y="-19348"/>
            <a:ext cx="12260793" cy="689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58889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2368550" y="2477135"/>
            <a:ext cx="9808210" cy="4641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</a:t>
            </a: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2.2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直线的方程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855980" y="2492375"/>
            <a:ext cx="1216660" cy="135445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创新设计字体-0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>
            <a:lum bright="100000"/>
          </a:blip>
          <a:stretch>
            <a:fillRect/>
          </a:stretch>
        </p:blipFill>
        <p:spPr>
          <a:xfrm>
            <a:off x="874078" y="2564765"/>
            <a:ext cx="1180465" cy="1209675"/>
          </a:xfrm>
          <a:prstGeom prst="rect">
            <a:avLst/>
          </a:prstGeom>
        </p:spPr>
      </p:pic>
      <p:sp>
        <p:nvSpPr>
          <p:cNvPr id="8" name="文本框 4"/>
          <p:cNvSpPr txBox="1"/>
          <p:nvPr>
            <p:custDataLst>
              <p:tags r:id="rId5"/>
            </p:custDataLst>
          </p:nvPr>
        </p:nvSpPr>
        <p:spPr>
          <a:xfrm>
            <a:off x="2372741" y="3068157"/>
            <a:ext cx="10057702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1218565">
              <a:lnSpc>
                <a:spcPct val="100000"/>
              </a:lnSpc>
              <a:tabLst>
                <a:tab pos="2600325" algn="l"/>
              </a:tabLst>
            </a:pPr>
            <a:r>
              <a:rPr lang="en-US" altLang="zh-CN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2.2.2</a:t>
            </a: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直线的两点式方程</a:t>
            </a:r>
            <a:endParaRPr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44666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226822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24473" y="684276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P63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en-US" altLang="zh-CN" sz="2600" b="1" kern="100" dirty="0">
                <a:latin typeface="Times New Roman"/>
                <a:ea typeface="楷体_GB2312"/>
              </a:rPr>
              <a:t>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，在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中：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边所在的直线方程；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15861" y="2145538"/>
            <a:ext cx="11373168" cy="3227705"/>
            <a:chOff x="389255" y="2564892"/>
            <a:chExt cx="11373168" cy="3227705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1146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0" name="矩形 19"/>
          <p:cNvSpPr/>
          <p:nvPr/>
        </p:nvSpPr>
        <p:spPr>
          <a:xfrm>
            <a:off x="539682" y="2431167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边过两点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1819815"/>
              </p:ext>
            </p:extLst>
          </p:nvPr>
        </p:nvGraphicFramePr>
        <p:xfrm>
          <a:off x="613156" y="30734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6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3156" y="30734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矩形 20"/>
          <p:cNvSpPr/>
          <p:nvPr/>
        </p:nvSpPr>
        <p:spPr>
          <a:xfrm>
            <a:off x="533838" y="3940473"/>
            <a:ext cx="11198621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故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边所在的直线方程为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24473" y="163195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ea typeface="宋体"/>
              </a:rPr>
              <a:t>(2)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求</a:t>
            </a:r>
            <a:r>
              <a:rPr lang="en-US" altLang="zh-CN" sz="2600" b="1" i="1" kern="100" dirty="0">
                <a:latin typeface="Times New Roman"/>
                <a:ea typeface="宋体"/>
              </a:rPr>
              <a:t>BC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边上的中线所在直线的方程</a:t>
            </a:r>
            <a:r>
              <a:rPr lang="en-US" altLang="zh-CN" sz="2600" b="1" kern="100" dirty="0">
                <a:latin typeface="Times New Roman"/>
                <a:ea typeface="宋体"/>
              </a:rPr>
              <a:t>.</a:t>
            </a:r>
            <a:endParaRPr lang="en-US" altLang="zh-CN" sz="2600" b="1" kern="100" dirty="0" smtClean="0">
              <a:latin typeface="Times New Roman" panose="02020603050405020304"/>
              <a:cs typeface="Times New Roman" panose="02020603050405020304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77634" y="925957"/>
            <a:ext cx="11373168" cy="5311394"/>
            <a:chOff x="389255" y="2564892"/>
            <a:chExt cx="11373168" cy="5311394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519836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8" name="矩形 17"/>
          <p:cNvSpPr/>
          <p:nvPr/>
        </p:nvSpPr>
        <p:spPr>
          <a:xfrm>
            <a:off x="488755" y="1252312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的中点为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 panose="02020603050405020304"/>
              <a:cs typeface="Times New Roman" panose="020206030504050203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2898749"/>
              </p:ext>
            </p:extLst>
          </p:nvPr>
        </p:nvGraphicFramePr>
        <p:xfrm>
          <a:off x="600329" y="19177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2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0329" y="19177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9095506"/>
              </p:ext>
            </p:extLst>
          </p:nvPr>
        </p:nvGraphicFramePr>
        <p:xfrm>
          <a:off x="517398" y="29083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3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17398" y="29083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2107483"/>
              </p:ext>
            </p:extLst>
          </p:nvPr>
        </p:nvGraphicFramePr>
        <p:xfrm>
          <a:off x="524129" y="35052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44" name="Document" r:id="rId15" imgW="11497045" imgH="1384540" progId="Word.Document.8">
                  <p:embed/>
                </p:oleObj>
              </mc:Choice>
              <mc:Fallback>
                <p:oleObj name="Document" r:id="rId15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24129" y="35052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 11"/>
          <p:cNvSpPr/>
          <p:nvPr/>
        </p:nvSpPr>
        <p:spPr>
          <a:xfrm>
            <a:off x="433992" y="4652054"/>
            <a:ext cx="11423713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11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边上的中线所在直线的方程为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11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908463"/>
            <a:ext cx="10837698" cy="4680933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1069473" y="1233614"/>
            <a:ext cx="10180563" cy="241707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利用两点式求直线方程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当已知两点坐标，求过这两点的直线方程时，首先要判断是否满足两点式方程的适用条件，若满足即可考虑用两点式求方程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书写结果要进行化简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64565" y="620649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3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4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2312947"/>
              </p:ext>
            </p:extLst>
          </p:nvPr>
        </p:nvGraphicFramePr>
        <p:xfrm>
          <a:off x="1143000" y="3695319"/>
          <a:ext cx="9563100" cy="165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4" name="Document" r:id="rId7" imgW="9568445" imgH="1648005" progId="Word.Document.8">
                  <p:embed/>
                </p:oleObj>
              </mc:Choice>
              <mc:Fallback>
                <p:oleObj name="Document" r:id="rId7" imgW="9568445" imgH="164800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1143000" y="3695319"/>
                        <a:ext cx="9563100" cy="1651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24473" y="754527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已知三角形的顶点是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，求这个三角形三边所在直线的方程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29757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77622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414655" y="2132838"/>
            <a:ext cx="11373168" cy="3888486"/>
            <a:chOff x="389255" y="2564892"/>
            <a:chExt cx="11373168" cy="3888486"/>
          </a:xfrm>
        </p:grpSpPr>
        <p:sp>
          <p:nvSpPr>
            <p:cNvPr id="5" name="圆角矩形 4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7754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7661617"/>
              </p:ext>
            </p:extLst>
          </p:nvPr>
        </p:nvGraphicFramePr>
        <p:xfrm>
          <a:off x="536956" y="24384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6956" y="24384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2496525"/>
              </p:ext>
            </p:extLst>
          </p:nvPr>
        </p:nvGraphicFramePr>
        <p:xfrm>
          <a:off x="562229" y="3352673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2229" y="3352673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074" name="图片 30" descr="说明: b482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2432" y="3510379"/>
            <a:ext cx="2004646" cy="20788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矩形 13"/>
          <p:cNvSpPr/>
          <p:nvPr/>
        </p:nvSpPr>
        <p:spPr>
          <a:xfrm>
            <a:off x="477845" y="3873754"/>
            <a:ext cx="11310607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垂直于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轴，故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边所在直线的方程为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平行于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故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边所在直线的方程为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15" name="返回">
            <a:hlinkClick r:id="rId15" action="ppaction://hlinksldjump"/>
          </p:cNvPr>
          <p:cNvPicPr>
            <a:picLocks noChangeAspect="1"/>
          </p:cNvPicPr>
          <p:nvPr/>
        </p:nvPicPr>
        <p:blipFill>
          <a:blip r:embed="rId1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279650" y="31407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直线的截距式方程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46617" y="163195"/>
            <a:ext cx="11769863" cy="119885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4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如图，若给定直线上两点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)(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，你能否得出直线的方程呢？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4098" name="图片 31" descr="说明: B56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3973" y="1654701"/>
            <a:ext cx="2537919" cy="1774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391164"/>
              </p:ext>
            </p:extLst>
          </p:nvPr>
        </p:nvGraphicFramePr>
        <p:xfrm>
          <a:off x="511429" y="362013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5" name="Document" r:id="rId6" imgW="11497045" imgH="989162" progId="Word.Document.8">
                  <p:embed/>
                </p:oleObj>
              </mc:Choice>
              <mc:Fallback>
                <p:oleObj name="Document" r:id="rId6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11429" y="362013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1631337"/>
              </p:ext>
            </p:extLst>
          </p:nvPr>
        </p:nvGraphicFramePr>
        <p:xfrm>
          <a:off x="261938" y="808038"/>
          <a:ext cx="11577637" cy="2908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4" name="Document" r:id="rId6" imgW="11613733" imgH="2919682" progId="Word.Document.8">
                  <p:embed/>
                </p:oleObj>
              </mc:Choice>
              <mc:Fallback>
                <p:oleObj name="Document" r:id="rId6" imgW="11613733" imgH="291968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1938" y="808038"/>
                        <a:ext cx="11577637" cy="2908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5386017" y="801687"/>
            <a:ext cx="135806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横坐标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a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0248013" y="811276"/>
            <a:ext cx="8547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截距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7050994"/>
              </p:ext>
            </p:extLst>
          </p:nvPr>
        </p:nvGraphicFramePr>
        <p:xfrm>
          <a:off x="5968401" y="1173896"/>
          <a:ext cx="1708727" cy="715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5" name="文档" r:id="rId9" imgW="1880531" imgH="793624" progId="Word.Document.12">
                  <p:embed/>
                </p:oleObj>
              </mc:Choice>
              <mc:Fallback>
                <p:oleObj name="文档" r:id="rId9" imgW="1880531" imgH="7936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68401" y="1173896"/>
                        <a:ext cx="1708727" cy="7158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9419068" y="1990338"/>
            <a:ext cx="118974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截距式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utoUpdateAnimBg="0"/>
      <p:bldP spid="5" grpId="0" autoUpdateAnimBg="0"/>
      <p:bldP spid="7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59576" y="1713484"/>
            <a:ext cx="11034220" cy="3017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如果已知直线在两坐标轴上的截距，可以直接代入截距式求直线的方程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将直线的方程化为截距式后，可以观察出直线在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轴上的截距，这一点常被用来作图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与坐标轴平行和过原点的直线都不能用截距式表示；过原点的直线的横、纵截距都为零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683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504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49873" y="620649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P64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练习</a:t>
            </a:r>
            <a:r>
              <a:rPr lang="en-US" altLang="zh-CN" sz="2600" b="1" kern="100" dirty="0">
                <a:latin typeface="Times New Roman"/>
                <a:ea typeface="楷体_GB2312"/>
              </a:rPr>
              <a:t>3)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求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，且在两坐标轴上的截距互为相反数的直线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77634" y="1935286"/>
            <a:ext cx="11373168" cy="4434967"/>
            <a:chOff x="389255" y="2564892"/>
            <a:chExt cx="11373168" cy="4434967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32193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5367921"/>
              </p:ext>
            </p:extLst>
          </p:nvPr>
        </p:nvGraphicFramePr>
        <p:xfrm>
          <a:off x="520700" y="2304856"/>
          <a:ext cx="111887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1" name="Document" r:id="rId9" imgW="11194519" imgH="1582588" progId="Word.Document.8">
                  <p:embed/>
                </p:oleObj>
              </mc:Choice>
              <mc:Fallback>
                <p:oleObj name="Document" r:id="rId9" imgW="11194519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0700" y="2304856"/>
                        <a:ext cx="111887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4809477"/>
              </p:ext>
            </p:extLst>
          </p:nvPr>
        </p:nvGraphicFramePr>
        <p:xfrm>
          <a:off x="460629" y="382885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2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60629" y="382885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7406633"/>
              </p:ext>
            </p:extLst>
          </p:nvPr>
        </p:nvGraphicFramePr>
        <p:xfrm>
          <a:off x="460629" y="464203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3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60629" y="464203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7960007"/>
              </p:ext>
            </p:extLst>
          </p:nvPr>
        </p:nvGraphicFramePr>
        <p:xfrm>
          <a:off x="473329" y="521315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34" name="Document" r:id="rId18" imgW="11497045" imgH="989162" progId="Word.Document.8">
                  <p:embed/>
                </p:oleObj>
              </mc:Choice>
              <mc:Fallback>
                <p:oleObj name="Document" r:id="rId1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73329" y="521315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13055" y="404622"/>
            <a:ext cx="11373168" cy="3888486"/>
            <a:chOff x="313055" y="2564892"/>
            <a:chExt cx="11373168" cy="3888486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37754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sp>
        <p:nvSpPr>
          <p:cNvPr id="20" name="矩形 19"/>
          <p:cNvSpPr/>
          <p:nvPr/>
        </p:nvSpPr>
        <p:spPr>
          <a:xfrm>
            <a:off x="390398" y="709676"/>
            <a:ext cx="10489045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在两坐标轴上的截距互为相反数且为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时，即直线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过原点时，设直线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7166506"/>
              </p:ext>
            </p:extLst>
          </p:nvPr>
        </p:nvGraphicFramePr>
        <p:xfrm>
          <a:off x="495300" y="19558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8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5300" y="19558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3454236"/>
              </p:ext>
            </p:extLst>
          </p:nvPr>
        </p:nvGraphicFramePr>
        <p:xfrm>
          <a:off x="511429" y="27813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11429" y="27813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3250026"/>
              </p:ext>
            </p:extLst>
          </p:nvPr>
        </p:nvGraphicFramePr>
        <p:xfrm>
          <a:off x="447929" y="3441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40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47929" y="3441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课标要求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04531" y="1764411"/>
            <a:ext cx="10620268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根据确定直线位置的几何要素，探索并掌握直线的两点式方程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 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了解直线的截距式方程的形式特征及适用范围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340517"/>
            <a:ext cx="10837698" cy="4248879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052703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10" name="矩形 9"/>
          <p:cNvSpPr/>
          <p:nvPr/>
        </p:nvSpPr>
        <p:spPr>
          <a:xfrm>
            <a:off x="967770" y="1675511"/>
            <a:ext cx="10282369" cy="361740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截距式方程应用的注意事项</a:t>
            </a:r>
            <a:endParaRPr lang="zh-CN" altLang="zh-CN" sz="1050" kern="10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如果问题中涉及直线与坐标轴相交，则可考虑选用截距式方程，用待定系数法确定其系数即可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选用截距式方程时，必须首先考虑直线能否过原点以及能否与两坐标轴垂直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要注意截距式方程的逆向应用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609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24473" y="525800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轴、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轴上的截距分别是－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的直线方程是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1069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86995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19"/>
          <p:cNvSpPr txBox="1"/>
          <p:nvPr/>
        </p:nvSpPr>
        <p:spPr>
          <a:xfrm>
            <a:off x="155254" y="13480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0669182"/>
              </p:ext>
            </p:extLst>
          </p:nvPr>
        </p:nvGraphicFramePr>
        <p:xfrm>
          <a:off x="406400" y="1268730"/>
          <a:ext cx="11480800" cy="196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6" name="Document" r:id="rId8" imgW="11497045" imgH="1977965" progId="Word.Document.8">
                  <p:embed/>
                </p:oleObj>
              </mc:Choice>
              <mc:Fallback>
                <p:oleObj name="Document" r:id="rId8" imgW="11497045" imgH="197796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06400" y="1268730"/>
                        <a:ext cx="11480800" cy="196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4467520"/>
              </p:ext>
            </p:extLst>
          </p:nvPr>
        </p:nvGraphicFramePr>
        <p:xfrm>
          <a:off x="562229" y="3505327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7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62229" y="3505327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" name="组合 13"/>
          <p:cNvGrpSpPr/>
          <p:nvPr/>
        </p:nvGrpSpPr>
        <p:grpSpPr>
          <a:xfrm>
            <a:off x="466788" y="3162300"/>
            <a:ext cx="11373168" cy="1346835"/>
            <a:chOff x="274955" y="2526919"/>
            <a:chExt cx="11373168" cy="1346835"/>
          </a:xfrm>
        </p:grpSpPr>
        <p:sp>
          <p:nvSpPr>
            <p:cNvPr id="23" name="圆角矩形 22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123380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5" name="矩形 24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6" name="图片 25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13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24473" y="201295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(2)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A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(3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1)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且在两坐标轴上截距的绝对值相等的直线有</a:t>
            </a:r>
            <a:endParaRPr lang="zh-CN" altLang="zh-CN" sz="1050" kern="100" dirty="0">
              <a:latin typeface="Times New Roman" pitchFamily="18" charset="0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A.2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条</a:t>
            </a:r>
            <a:r>
              <a:rPr lang="zh-CN" altLang="zh-CN" sz="2600" b="1" kern="100" dirty="0">
                <a:latin typeface="Times New Roman" pitchFamily="18" charset="0"/>
                <a:ea typeface="Times New Roman"/>
                <a:cs typeface="Courier New"/>
              </a:rPr>
              <a:t> </a:t>
            </a:r>
            <a:r>
              <a:rPr lang="en-US" altLang="zh-CN" sz="2600" b="1" kern="100" dirty="0" smtClean="0">
                <a:latin typeface="Times New Roman" pitchFamily="18" charset="0"/>
                <a:ea typeface="Times New Roman"/>
                <a:cs typeface="Courier New"/>
              </a:rPr>
              <a:t>     	B.3</a:t>
            </a:r>
            <a:r>
              <a:rPr lang="zh-CN" altLang="zh-CN" sz="2600" b="1" kern="100" dirty="0" smtClean="0">
                <a:latin typeface="Times New Roman" pitchFamily="18" charset="0"/>
                <a:cs typeface="Times New Roman"/>
              </a:rPr>
              <a:t>条</a:t>
            </a:r>
            <a:r>
              <a:rPr lang="en-US" altLang="zh-CN" sz="2600" b="1" kern="100" dirty="0" smtClean="0">
                <a:latin typeface="Times New Roman" pitchFamily="18" charset="0"/>
                <a:cs typeface="Times New Roman"/>
              </a:rPr>
              <a:t>			</a:t>
            </a:r>
            <a:r>
              <a:rPr lang="en-US" altLang="zh-CN" sz="2600" b="1" kern="100" dirty="0" smtClean="0">
                <a:latin typeface="Times New Roman" pitchFamily="18" charset="0"/>
                <a:cs typeface="Courier New"/>
              </a:rPr>
              <a:t>C.4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条</a:t>
            </a:r>
            <a:r>
              <a:rPr lang="zh-CN" altLang="zh-CN" sz="2600" b="1" kern="100" dirty="0">
                <a:latin typeface="Times New Roman" pitchFamily="18" charset="0"/>
                <a:ea typeface="Times New Roman"/>
                <a:cs typeface="Courier New"/>
              </a:rPr>
              <a:t> 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	</a:t>
            </a:r>
            <a:r>
              <a:rPr lang="en-US" altLang="zh-CN" sz="2600" b="1" kern="100" dirty="0" smtClean="0">
                <a:latin typeface="Times New Roman" pitchFamily="18" charset="0"/>
                <a:ea typeface="Times New Roman"/>
                <a:cs typeface="Courier New"/>
              </a:rPr>
              <a:t>	D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无数多条</a:t>
            </a:r>
            <a:endParaRPr lang="zh-CN" altLang="zh-CN" sz="1050" kern="100" dirty="0">
              <a:effectLst/>
              <a:latin typeface="Times New Roman" pitchFamily="18" charset="0"/>
              <a:cs typeface="Courier New"/>
            </a:endParaRPr>
          </a:p>
        </p:txBody>
      </p:sp>
      <p:pic>
        <p:nvPicPr>
          <p:cNvPr id="19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sp>
        <p:nvSpPr>
          <p:cNvPr id="15" name="TextBox 19"/>
          <p:cNvSpPr txBox="1"/>
          <p:nvPr/>
        </p:nvSpPr>
        <p:spPr>
          <a:xfrm>
            <a:off x="2423541" y="735076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2323743"/>
              </p:ext>
            </p:extLst>
          </p:nvPr>
        </p:nvGraphicFramePr>
        <p:xfrm>
          <a:off x="508000" y="1904619"/>
          <a:ext cx="112903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2" name="Document" r:id="rId10" imgW="11497045" imgH="989162" progId="Word.Document.8">
                  <p:embed/>
                </p:oleObj>
              </mc:Choice>
              <mc:Fallback>
                <p:oleObj name="Document" r:id="rId1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8000" y="1904619"/>
                        <a:ext cx="112903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" name="组合 13"/>
          <p:cNvGrpSpPr/>
          <p:nvPr/>
        </p:nvGrpSpPr>
        <p:grpSpPr>
          <a:xfrm>
            <a:off x="365188" y="1548257"/>
            <a:ext cx="11373168" cy="4689094"/>
            <a:chOff x="274955" y="2526919"/>
            <a:chExt cx="11373168" cy="4689094"/>
          </a:xfrm>
        </p:grpSpPr>
        <p:sp>
          <p:nvSpPr>
            <p:cNvPr id="23" name="圆角矩形 22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457606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4" name="组合 2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5" name="矩形 24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6" name="图片 25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9840654"/>
              </p:ext>
            </p:extLst>
          </p:nvPr>
        </p:nvGraphicFramePr>
        <p:xfrm>
          <a:off x="549656" y="2590292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3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49656" y="2590292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5193693"/>
              </p:ext>
            </p:extLst>
          </p:nvPr>
        </p:nvGraphicFramePr>
        <p:xfrm>
          <a:off x="549529" y="3276473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4" name="Document" r:id="rId17" imgW="11497045" imgH="1384540" progId="Word.Document.8">
                  <p:embed/>
                </p:oleObj>
              </mc:Choice>
              <mc:Fallback>
                <p:oleObj name="Document" r:id="rId17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49529" y="3276473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883137"/>
              </p:ext>
            </p:extLst>
          </p:nvPr>
        </p:nvGraphicFramePr>
        <p:xfrm>
          <a:off x="511429" y="454723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5" name="Document" r:id="rId20" imgW="11497045" imgH="989162" progId="Word.Document.8">
                  <p:embed/>
                </p:oleObj>
              </mc:Choice>
              <mc:Fallback>
                <p:oleObj name="Document" r:id="rId2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11429" y="454723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/>
          <p:cNvSpPr/>
          <p:nvPr/>
        </p:nvSpPr>
        <p:spPr>
          <a:xfrm>
            <a:off x="462974" y="5360543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满足条件的直线共有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条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故选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B.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92456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279650" y="31280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截距式方程的应用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670437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652593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453961" y="3124073"/>
            <a:ext cx="11373168" cy="2681224"/>
            <a:chOff x="389255" y="2564892"/>
            <a:chExt cx="11373168" cy="2681224"/>
          </a:xfrm>
        </p:grpSpPr>
        <p:sp>
          <p:nvSpPr>
            <p:cNvPr id="16" name="圆角矩形 15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256819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9" name="矩形 18"/>
          <p:cNvSpPr/>
          <p:nvPr/>
        </p:nvSpPr>
        <p:spPr>
          <a:xfrm>
            <a:off x="369944" y="2336165"/>
            <a:ext cx="11198621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AOB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的周长为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时，求直线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6783963"/>
              </p:ext>
            </p:extLst>
          </p:nvPr>
        </p:nvGraphicFramePr>
        <p:xfrm>
          <a:off x="381000" y="1052703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4" name="Document" r:id="rId9" imgW="11497045" imgH="1384540" progId="Word.Document.8">
                  <p:embed/>
                </p:oleObj>
              </mc:Choice>
              <mc:Fallback>
                <p:oleObj name="Document" r:id="rId9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81000" y="1052703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712671"/>
              </p:ext>
            </p:extLst>
          </p:nvPr>
        </p:nvGraphicFramePr>
        <p:xfrm>
          <a:off x="625856" y="3505708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5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25856" y="3505708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1648038"/>
              </p:ext>
            </p:extLst>
          </p:nvPr>
        </p:nvGraphicFramePr>
        <p:xfrm>
          <a:off x="638556" y="42672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6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38556" y="42672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4538071"/>
              </p:ext>
            </p:extLst>
          </p:nvPr>
        </p:nvGraphicFramePr>
        <p:xfrm>
          <a:off x="625856" y="483997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77" name="Document" r:id="rId18" imgW="11497045" imgH="791114" progId="Word.Document.8">
                  <p:embed/>
                </p:oleObj>
              </mc:Choice>
              <mc:Fallback>
                <p:oleObj name="Document" r:id="rId1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25856" y="483997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87982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51155" y="391922"/>
            <a:ext cx="11373168" cy="3901185"/>
            <a:chOff x="389255" y="2564892"/>
            <a:chExt cx="11373168" cy="3901185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78815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4066091"/>
              </p:ext>
            </p:extLst>
          </p:nvPr>
        </p:nvGraphicFramePr>
        <p:xfrm>
          <a:off x="520700" y="1485900"/>
          <a:ext cx="11290300" cy="194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82" name="Document" r:id="rId9" imgW="11497045" imgH="1977965" progId="Word.Document.8">
                  <p:embed/>
                </p:oleObj>
              </mc:Choice>
              <mc:Fallback>
                <p:oleObj name="Document" r:id="rId9" imgW="11497045" imgH="197796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0700" y="1485900"/>
                        <a:ext cx="11290300" cy="194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8287399"/>
              </p:ext>
            </p:extLst>
          </p:nvPr>
        </p:nvGraphicFramePr>
        <p:xfrm>
          <a:off x="520700" y="3276981"/>
          <a:ext cx="112903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83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0700" y="3276981"/>
                        <a:ext cx="112903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8301683"/>
              </p:ext>
            </p:extLst>
          </p:nvPr>
        </p:nvGraphicFramePr>
        <p:xfrm>
          <a:off x="486029" y="74777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84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86029" y="74777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8516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51155" y="823976"/>
            <a:ext cx="11373168" cy="3901185"/>
            <a:chOff x="389255" y="2564892"/>
            <a:chExt cx="11373168" cy="3901185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78815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0890494"/>
              </p:ext>
            </p:extLst>
          </p:nvPr>
        </p:nvGraphicFramePr>
        <p:xfrm>
          <a:off x="495300" y="11811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43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5300" y="11811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7337692"/>
              </p:ext>
            </p:extLst>
          </p:nvPr>
        </p:nvGraphicFramePr>
        <p:xfrm>
          <a:off x="381000" y="188595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44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81000" y="188595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5645351"/>
              </p:ext>
            </p:extLst>
          </p:nvPr>
        </p:nvGraphicFramePr>
        <p:xfrm>
          <a:off x="511429" y="1879092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45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11429" y="1879092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66128947"/>
              </p:ext>
            </p:extLst>
          </p:nvPr>
        </p:nvGraphicFramePr>
        <p:xfrm>
          <a:off x="536829" y="27178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46" name="Document" r:id="rId18" imgW="11497045" imgH="989162" progId="Word.Document.8">
                  <p:embed/>
                </p:oleObj>
              </mc:Choice>
              <mc:Fallback>
                <p:oleObj name="Document" r:id="rId1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36829" y="27178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9017503"/>
              </p:ext>
            </p:extLst>
          </p:nvPr>
        </p:nvGraphicFramePr>
        <p:xfrm>
          <a:off x="524129" y="37465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47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24129" y="37465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2509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734472"/>
            <a:ext cx="10837698" cy="1910555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446657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8" name="矩形 7"/>
          <p:cNvSpPr/>
          <p:nvPr/>
        </p:nvSpPr>
        <p:spPr>
          <a:xfrm>
            <a:off x="864432" y="1996249"/>
            <a:ext cx="10489045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 smtClean="0">
                <a:latin typeface="Times New Roman"/>
                <a:cs typeface="Times New Roman"/>
              </a:rPr>
              <a:t>与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面积、周长有关的问题中常用截距式方程形式，除此外，也可以在方程中分别赋值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，求出纵截距与横截距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8887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212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01295"/>
            <a:ext cx="94830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4" name="矩形 13"/>
          <p:cNvSpPr/>
          <p:nvPr/>
        </p:nvSpPr>
        <p:spPr>
          <a:xfrm>
            <a:off x="213569" y="607949"/>
            <a:ext cx="8931300" cy="159684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轴、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轴的正半轴分别交于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两点，如图所示，求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ABO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的面积的最小值及此时直线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20482" name="图片 32" descr="说明: B5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11042" y="404622"/>
            <a:ext cx="2097454" cy="1466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7384598"/>
              </p:ext>
            </p:extLst>
          </p:nvPr>
        </p:nvGraphicFramePr>
        <p:xfrm>
          <a:off x="536829" y="2642235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5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6829" y="2642235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0720862"/>
              </p:ext>
            </p:extLst>
          </p:nvPr>
        </p:nvGraphicFramePr>
        <p:xfrm>
          <a:off x="536829" y="3366008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6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36829" y="3366008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2269014"/>
              </p:ext>
            </p:extLst>
          </p:nvPr>
        </p:nvGraphicFramePr>
        <p:xfrm>
          <a:off x="562229" y="421741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7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62229" y="421741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7" name="组合 16"/>
          <p:cNvGrpSpPr/>
          <p:nvPr/>
        </p:nvGrpSpPr>
        <p:grpSpPr>
          <a:xfrm>
            <a:off x="363855" y="2336674"/>
            <a:ext cx="11373168" cy="4116703"/>
            <a:chOff x="389255" y="2564892"/>
            <a:chExt cx="11373168" cy="4116703"/>
          </a:xfrm>
        </p:grpSpPr>
        <p:sp>
          <p:nvSpPr>
            <p:cNvPr id="19" name="圆角矩形 18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00367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1" name="图片 2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4171656"/>
              </p:ext>
            </p:extLst>
          </p:nvPr>
        </p:nvGraphicFramePr>
        <p:xfrm>
          <a:off x="571500" y="4942332"/>
          <a:ext cx="11150600" cy="106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8" name="Document" r:id="rId19" imgW="11313369" imgH="1080818" progId="Word.Document.8">
                  <p:embed/>
                </p:oleObj>
              </mc:Choice>
              <mc:Fallback>
                <p:oleObj name="Document" r:id="rId19" imgW="11313369" imgH="1080818" progId="Word.Document.8">
                  <p:embed/>
                  <p:pic>
                    <p:nvPicPr>
                      <p:cNvPr id="0" name="对象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0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" y="4942332"/>
                        <a:ext cx="11150600" cy="1066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3410275"/>
              </p:ext>
            </p:extLst>
          </p:nvPr>
        </p:nvGraphicFramePr>
        <p:xfrm>
          <a:off x="520700" y="5666105"/>
          <a:ext cx="112903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69" name="Document" r:id="rId22" imgW="11497045" imgH="985927" progId="Word.Document.8">
                  <p:embed/>
                </p:oleObj>
              </mc:Choice>
              <mc:Fallback>
                <p:oleObj name="Document" r:id="rId22" imgW="11497045" imgH="985927" progId="Word.Document.8">
                  <p:embed/>
                  <p:pic>
                    <p:nvPicPr>
                      <p:cNvPr id="0" name="对象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20700" y="5666105"/>
                        <a:ext cx="11290300" cy="9652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7367124"/>
              </p:ext>
            </p:extLst>
          </p:nvPr>
        </p:nvGraphicFramePr>
        <p:xfrm>
          <a:off x="558800" y="595249"/>
          <a:ext cx="112903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88" name="Document" r:id="rId10" imgW="11497045" imgH="791114" progId="Word.Document.8">
                  <p:embed/>
                </p:oleObj>
              </mc:Choice>
              <mc:Fallback>
                <p:oleObj name="Document" r:id="rId10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58800" y="595249"/>
                        <a:ext cx="112903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7" name="组合 16"/>
          <p:cNvGrpSpPr/>
          <p:nvPr/>
        </p:nvGrpSpPr>
        <p:grpSpPr>
          <a:xfrm>
            <a:off x="363855" y="188595"/>
            <a:ext cx="11373168" cy="5832729"/>
            <a:chOff x="389255" y="2564892"/>
            <a:chExt cx="11373168" cy="5832729"/>
          </a:xfrm>
        </p:grpSpPr>
        <p:sp>
          <p:nvSpPr>
            <p:cNvPr id="19" name="圆角矩形 18"/>
            <p:cNvSpPr/>
            <p:nvPr>
              <p:custDataLst>
                <p:tags r:id="rId2"/>
              </p:custDataLst>
            </p:nvPr>
          </p:nvSpPr>
          <p:spPr>
            <a:xfrm>
              <a:off x="389255" y="2677923"/>
              <a:ext cx="11373168" cy="571969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1" name="图片 2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1608197"/>
              </p:ext>
            </p:extLst>
          </p:nvPr>
        </p:nvGraphicFramePr>
        <p:xfrm>
          <a:off x="549529" y="124333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89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49529" y="124333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3762000"/>
              </p:ext>
            </p:extLst>
          </p:nvPr>
        </p:nvGraphicFramePr>
        <p:xfrm>
          <a:off x="530098" y="1776984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90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30098" y="1776984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2216149"/>
              </p:ext>
            </p:extLst>
          </p:nvPr>
        </p:nvGraphicFramePr>
        <p:xfrm>
          <a:off x="612648" y="2539492"/>
          <a:ext cx="10604500" cy="2578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91" name="Document" r:id="rId20" imgW="10609997" imgH="2573547" progId="Word.Document.8">
                  <p:embed/>
                </p:oleObj>
              </mc:Choice>
              <mc:Fallback>
                <p:oleObj name="Document" r:id="rId20" imgW="10609997" imgH="257354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12648" y="2539492"/>
                        <a:ext cx="10604500" cy="2578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6595296"/>
              </p:ext>
            </p:extLst>
          </p:nvPr>
        </p:nvGraphicFramePr>
        <p:xfrm>
          <a:off x="533400" y="448373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92" name="Document" r:id="rId23" imgW="11497045" imgH="989162" progId="Word.Document.8">
                  <p:embed/>
                </p:oleObj>
              </mc:Choice>
              <mc:Fallback>
                <p:oleObj name="Document" r:id="rId23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33400" y="448373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矩形 17"/>
          <p:cNvSpPr/>
          <p:nvPr/>
        </p:nvSpPr>
        <p:spPr>
          <a:xfrm>
            <a:off x="473445" y="5249335"/>
            <a:ext cx="1097796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zh-CN" altLang="zh-CN" sz="2600" b="1" kern="100" dirty="0">
                <a:latin typeface="宋体"/>
                <a:ea typeface="宋体" pitchFamily="2" charset="-122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ABO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的面积的最小值为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12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，故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所求直线的方程为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197317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27899" y="1743075"/>
            <a:ext cx="8140079" cy="301723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斜拉桥又称斜张桥，桥身简约刚毅，力感十足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若以桥面所在直线为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轴，桥塔所在直线为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轴建立平面直角坐标系，那么斜拉索可看成过桥塔上一点与桥面上一点的直线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如何建立这条直线的方程？这样的两个点有什么特别之处吗？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引入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26" name="图片 28" descr="说明: B5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4783" y="1916811"/>
            <a:ext cx="2537919" cy="17742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【课堂达标】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187071" y="119537"/>
            <a:ext cx="11423713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经过两点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的直线方程为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TextBox 19"/>
          <p:cNvSpPr txBox="1"/>
          <p:nvPr/>
        </p:nvSpPr>
        <p:spPr>
          <a:xfrm>
            <a:off x="4787138" y="69992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3115" y="2107438"/>
            <a:ext cx="11373168" cy="2185671"/>
            <a:chOff x="274955" y="2526919"/>
            <a:chExt cx="11373168" cy="2185671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0726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2" name="矩形 11"/>
          <p:cNvSpPr/>
          <p:nvPr/>
        </p:nvSpPr>
        <p:spPr>
          <a:xfrm>
            <a:off x="439317" y="750868"/>
            <a:ext cx="11198621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A.5</a:t>
            </a:r>
            <a:r>
              <a:rPr lang="en-US" altLang="zh-CN" sz="2600" b="1" i="1" kern="10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　　　　</a:t>
            </a:r>
            <a:r>
              <a:rPr lang="en-US" altLang="zh-CN" sz="2600" b="1" kern="100" dirty="0">
                <a:latin typeface="Times New Roman"/>
                <a:cs typeface="Courier New"/>
              </a:rPr>
              <a:t>	B.5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　　　　</a:t>
            </a:r>
            <a:r>
              <a:rPr lang="en-US" altLang="zh-CN" sz="2600" b="1" kern="100" dirty="0">
                <a:latin typeface="Times New Roman"/>
                <a:cs typeface="Courier New"/>
              </a:rPr>
              <a:t>	D.5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4084226"/>
              </p:ext>
            </p:extLst>
          </p:nvPr>
        </p:nvGraphicFramePr>
        <p:xfrm>
          <a:off x="701294" y="2489200"/>
          <a:ext cx="100965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2" name="Document" r:id="rId9" imgW="10101826" imgH="989162" progId="Word.Document.8">
                  <p:embed/>
                </p:oleObj>
              </mc:Choice>
              <mc:Fallback>
                <p:oleObj name="Document" r:id="rId9" imgW="10101826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01294" y="2489200"/>
                        <a:ext cx="100965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8855226"/>
              </p:ext>
            </p:extLst>
          </p:nvPr>
        </p:nvGraphicFramePr>
        <p:xfrm>
          <a:off x="702056" y="34544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3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02056" y="34544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9"/>
          <p:cNvSpPr txBox="1"/>
          <p:nvPr/>
        </p:nvSpPr>
        <p:spPr>
          <a:xfrm>
            <a:off x="110744" y="69992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99771" y="106837"/>
            <a:ext cx="1142371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宋体" pitchFamily="2" charset="-122"/>
                <a:ea typeface="宋体" pitchFamily="2" charset="-122"/>
                <a:cs typeface="Times New Roman"/>
              </a:rPr>
              <a:t>多选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下列命题中不正确的是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1102854"/>
              </p:ext>
            </p:extLst>
          </p:nvPr>
        </p:nvGraphicFramePr>
        <p:xfrm>
          <a:off x="406400" y="838200"/>
          <a:ext cx="11480800" cy="316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0" name="Document" r:id="rId8" imgW="11497045" imgH="3164816" progId="Word.Document.8">
                  <p:embed/>
                </p:oleObj>
              </mc:Choice>
              <mc:Fallback>
                <p:oleObj name="Document" r:id="rId8" imgW="11497045" imgH="316481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06400" y="838200"/>
                        <a:ext cx="11480800" cy="316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9"/>
          <p:cNvSpPr txBox="1"/>
          <p:nvPr/>
        </p:nvSpPr>
        <p:spPr>
          <a:xfrm>
            <a:off x="85344" y="1284381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7" name="TextBox 19"/>
          <p:cNvSpPr txBox="1"/>
          <p:nvPr/>
        </p:nvSpPr>
        <p:spPr>
          <a:xfrm>
            <a:off x="59944" y="3152551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92315" y="4000880"/>
            <a:ext cx="11373168" cy="2185671"/>
            <a:chOff x="274955" y="2526919"/>
            <a:chExt cx="11373168" cy="2185671"/>
          </a:xfrm>
        </p:grpSpPr>
        <p:sp>
          <p:nvSpPr>
            <p:cNvPr id="19" name="圆角矩形 18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0726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1" name="矩形 2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2" name="图片 2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5" name="矩形 24"/>
          <p:cNvSpPr/>
          <p:nvPr/>
        </p:nvSpPr>
        <p:spPr>
          <a:xfrm>
            <a:off x="629392" y="4293108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中当直线的斜率不存在时，其方程只能表示为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665504" y="4941189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中经过定点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无法用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表示；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6" grpId="0"/>
      <p:bldP spid="17" grpId="0"/>
      <p:bldP spid="25" grpId="0"/>
      <p:bldP spid="2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52298" y="404622"/>
            <a:ext cx="11373168" cy="1944243"/>
            <a:chOff x="274955" y="2526919"/>
            <a:chExt cx="11373168" cy="1944243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183121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558312"/>
              </p:ext>
            </p:extLst>
          </p:nvPr>
        </p:nvGraphicFramePr>
        <p:xfrm>
          <a:off x="504825" y="83667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10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4825" y="83667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349546"/>
              </p:ext>
            </p:extLst>
          </p:nvPr>
        </p:nvGraphicFramePr>
        <p:xfrm>
          <a:off x="460629" y="1651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11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60629" y="1651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5491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77634" y="1103630"/>
            <a:ext cx="11373168" cy="2325371"/>
            <a:chOff x="274955" y="2526919"/>
            <a:chExt cx="11373168" cy="2325371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2123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3616220"/>
              </p:ext>
            </p:extLst>
          </p:nvPr>
        </p:nvGraphicFramePr>
        <p:xfrm>
          <a:off x="237871" y="188595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7871" y="188595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6607126" y="341122"/>
            <a:ext cx="352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3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2092539"/>
              </p:ext>
            </p:extLst>
          </p:nvPr>
        </p:nvGraphicFramePr>
        <p:xfrm>
          <a:off x="508000" y="15240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1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08000" y="1524000"/>
                        <a:ext cx="113284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4856264"/>
              </p:ext>
            </p:extLst>
          </p:nvPr>
        </p:nvGraphicFramePr>
        <p:xfrm>
          <a:off x="549529" y="24638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2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49529" y="24638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utoUpdateAnimBg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55688" y="1573657"/>
            <a:ext cx="11373168" cy="4015613"/>
            <a:chOff x="274955" y="2526919"/>
            <a:chExt cx="11373168" cy="4015613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90258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06552" y="1891411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当横、纵截距都是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时，设直线的方程为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50571" y="188595"/>
            <a:ext cx="1142371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，且横截距是纵截距的两倍，则直线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86841" y="776287"/>
            <a:ext cx="370967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6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或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4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54792" y="2532894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直线过点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729211"/>
              </p:ext>
            </p:extLst>
          </p:nvPr>
        </p:nvGraphicFramePr>
        <p:xfrm>
          <a:off x="765683" y="31623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74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65683" y="31623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7475361"/>
              </p:ext>
            </p:extLst>
          </p:nvPr>
        </p:nvGraphicFramePr>
        <p:xfrm>
          <a:off x="714756" y="3949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75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4756" y="3949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7956200"/>
              </p:ext>
            </p:extLst>
          </p:nvPr>
        </p:nvGraphicFramePr>
        <p:xfrm>
          <a:off x="702056" y="45339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76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02056" y="45339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utoUpdateAnimBg="0"/>
      <p:bldP spid="2" grpId="0" autoUpdateAnimBg="0"/>
      <p:bldP spid="1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52298" y="404622"/>
            <a:ext cx="11373168" cy="3888486"/>
            <a:chOff x="274955" y="2526919"/>
            <a:chExt cx="11373168" cy="3888486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7754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9902697"/>
              </p:ext>
            </p:extLst>
          </p:nvPr>
        </p:nvGraphicFramePr>
        <p:xfrm>
          <a:off x="508000" y="838200"/>
          <a:ext cx="113284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4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8000" y="838200"/>
                        <a:ext cx="113284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4916953"/>
              </p:ext>
            </p:extLst>
          </p:nvPr>
        </p:nvGraphicFramePr>
        <p:xfrm>
          <a:off x="520700" y="1421892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5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0700" y="1421892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159840"/>
              </p:ext>
            </p:extLst>
          </p:nvPr>
        </p:nvGraphicFramePr>
        <p:xfrm>
          <a:off x="457200" y="2552192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6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57200" y="2552192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4685350"/>
              </p:ext>
            </p:extLst>
          </p:nvPr>
        </p:nvGraphicFramePr>
        <p:xfrm>
          <a:off x="460629" y="32385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7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60629" y="32385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返回">
            <a:hlinkClick r:id="rId20" action="ppaction://hlinksldjump"/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132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时精练</a:t>
            </a: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4920548" y="148475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3"/>
            </p:custDataLst>
          </p:nvPr>
        </p:nvSpPr>
        <p:spPr>
          <a:xfrm>
            <a:off x="199771" y="747776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的直线方程是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04888" y="3492500"/>
            <a:ext cx="11373168" cy="2312797"/>
            <a:chOff x="274955" y="2526919"/>
            <a:chExt cx="11373168" cy="2312797"/>
          </a:xfrm>
        </p:grpSpPr>
        <p:sp>
          <p:nvSpPr>
            <p:cNvPr id="18" name="圆角矩形 17"/>
            <p:cNvSpPr/>
            <p:nvPr>
              <p:custDataLst>
                <p:tags r:id="rId5"/>
              </p:custDataLst>
            </p:nvPr>
          </p:nvSpPr>
          <p:spPr>
            <a:xfrm>
              <a:off x="274955" y="2639949"/>
              <a:ext cx="11373168" cy="21997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3536270"/>
              </p:ext>
            </p:extLst>
          </p:nvPr>
        </p:nvGraphicFramePr>
        <p:xfrm>
          <a:off x="486029" y="1472057"/>
          <a:ext cx="11480800" cy="1968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8" name="Document" r:id="rId11" imgW="11497045" imgH="1977965" progId="Word.Document.8">
                  <p:embed/>
                </p:oleObj>
              </mc:Choice>
              <mc:Fallback>
                <p:oleObj name="Document" r:id="rId11" imgW="11497045" imgH="197796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86029" y="1472057"/>
                        <a:ext cx="11480800" cy="1968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/>
          <p:cNvSpPr/>
          <p:nvPr>
            <p:custDataLst>
              <p:tags r:id="rId4"/>
            </p:custDataLst>
          </p:nvPr>
        </p:nvSpPr>
        <p:spPr>
          <a:xfrm>
            <a:off x="519984" y="3816356"/>
            <a:ext cx="11076375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所求直线过点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2561334"/>
              </p:ext>
            </p:extLst>
          </p:nvPr>
        </p:nvGraphicFramePr>
        <p:xfrm>
          <a:off x="663956" y="44958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09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63956" y="44958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7366762" y="59524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66598" y="1510157"/>
            <a:ext cx="11373168" cy="2134871"/>
            <a:chOff x="274955" y="2526919"/>
            <a:chExt cx="11373168" cy="2134871"/>
          </a:xfrm>
        </p:grpSpPr>
        <p:sp>
          <p:nvSpPr>
            <p:cNvPr id="10" name="圆角矩形 9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20218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237871" y="112522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6)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轴上的截距为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A.2 	B.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C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27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</a:t>
            </a:r>
            <a:r>
              <a:rPr lang="en-US" altLang="zh-CN" sz="2600" b="1" kern="100" dirty="0">
                <a:latin typeface="Times New Roman"/>
                <a:cs typeface="Courier New"/>
              </a:rPr>
              <a:t>	D.27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09475441"/>
              </p:ext>
            </p:extLst>
          </p:nvPr>
        </p:nvGraphicFramePr>
        <p:xfrm>
          <a:off x="611124" y="1879346"/>
          <a:ext cx="79883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4" name="Document" r:id="rId10" imgW="7986770" imgH="994760" progId="Word.Document.8">
                  <p:embed/>
                </p:oleObj>
              </mc:Choice>
              <mc:Fallback>
                <p:oleObj name="Document" r:id="rId10" imgW="7986770" imgH="99476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11124" y="1879346"/>
                        <a:ext cx="79883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9516790"/>
              </p:ext>
            </p:extLst>
          </p:nvPr>
        </p:nvGraphicFramePr>
        <p:xfrm>
          <a:off x="638556" y="28702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5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38556" y="28702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630045" y="1628775"/>
            <a:ext cx="8901430" cy="3887470"/>
            <a:chOff x="2341" y="2565"/>
            <a:chExt cx="14018" cy="6122"/>
          </a:xfrm>
        </p:grpSpPr>
        <p:sp>
          <p:nvSpPr>
            <p:cNvPr id="7" name="圆角矩形 6"/>
            <p:cNvSpPr/>
            <p:nvPr>
              <p:custDataLst>
                <p:tags r:id="rId8"/>
              </p:custDataLst>
            </p:nvPr>
          </p:nvSpPr>
          <p:spPr>
            <a:xfrm>
              <a:off x="2341" y="2565"/>
              <a:ext cx="14018" cy="6123"/>
            </a:xfrm>
            <a:prstGeom prst="roundRect">
              <a:avLst>
                <a:gd name="adj" fmla="val 5095"/>
              </a:avLst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>
              <a:off x="3281" y="4494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10"/>
              </p:custDataLst>
            </p:nvPr>
          </p:nvCxnSpPr>
          <p:spPr>
            <a:xfrm>
              <a:off x="3281" y="5626"/>
              <a:ext cx="121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>
              <p:custDataLst>
                <p:tags r:id="rId11"/>
              </p:custDataLst>
            </p:nvPr>
          </p:nvCxnSpPr>
          <p:spPr>
            <a:xfrm>
              <a:off x="3281" y="6773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>
            <a:hlinkClick r:id="rId13" action="ppaction://hlinksldjump"/>
          </p:cNvPr>
          <p:cNvSpPr txBox="1"/>
          <p:nvPr>
            <p:custDataLst>
              <p:tags r:id="rId1"/>
            </p:custDataLst>
          </p:nvPr>
        </p:nvSpPr>
        <p:spPr>
          <a:xfrm>
            <a:off x="5651246" y="4573905"/>
            <a:ext cx="1699260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课时精练</a:t>
            </a:r>
          </a:p>
        </p:txBody>
      </p:sp>
      <p:sp>
        <p:nvSpPr>
          <p:cNvPr id="29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4" action="ppaction://hlinksldjump"/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07260" y="2347595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一、直线的两点式方程</a:t>
            </a:r>
          </a:p>
        </p:txBody>
      </p:sp>
      <p:sp>
        <p:nvSpPr>
          <p:cNvPr id="30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5" action="ppaction://hlinksldjump"/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07260" y="299212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二、直线的截距式方程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6" action="ppaction://hlinksldjump"/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207260" y="376936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defRPr/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三、截距式方程的应用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>
            <a:hlinkClick r:id="rId17" action="ppaction://hlinksldjump"/>
          </p:cNvPr>
          <p:cNvSpPr txBox="1"/>
          <p:nvPr>
            <p:custDataLst>
              <p:tags r:id="rId5"/>
            </p:custDataLst>
          </p:nvPr>
        </p:nvSpPr>
        <p:spPr>
          <a:xfrm>
            <a:off x="3262630" y="4573905"/>
            <a:ext cx="1727835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课堂达标</a:t>
            </a:r>
          </a:p>
        </p:txBody>
      </p:sp>
      <p:sp>
        <p:nvSpPr>
          <p:cNvPr id="12" name="梯形 11"/>
          <p:cNvSpPr/>
          <p:nvPr>
            <p:custDataLst>
              <p:tags r:id="rId6"/>
            </p:custDataLst>
          </p:nvPr>
        </p:nvSpPr>
        <p:spPr>
          <a:xfrm rot="10800000">
            <a:off x="4944110" y="1485265"/>
            <a:ext cx="2388235" cy="530860"/>
          </a:xfrm>
          <a:prstGeom prst="trapezoid">
            <a:avLst/>
          </a:prstGeom>
          <a:solidFill>
            <a:srgbClr val="6CA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8"/>
          <p:cNvSpPr txBox="1"/>
          <p:nvPr>
            <p:custDataLst>
              <p:tags r:id="rId7"/>
            </p:custDataLst>
          </p:nvPr>
        </p:nvSpPr>
        <p:spPr>
          <a:xfrm>
            <a:off x="5088255" y="1557655"/>
            <a:ext cx="2036445" cy="40005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800" dirty="0" smtClean="0">
                <a:solidFill>
                  <a:prstClr val="white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内容索引</a:t>
            </a:r>
          </a:p>
        </p:txBody>
      </p:sp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199771" y="62064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3898" y="2056638"/>
            <a:ext cx="11373168" cy="3494405"/>
            <a:chOff x="274955" y="2526919"/>
            <a:chExt cx="11373168" cy="3494405"/>
          </a:xfrm>
        </p:grpSpPr>
        <p:sp>
          <p:nvSpPr>
            <p:cNvPr id="12" name="圆角矩形 11"/>
            <p:cNvSpPr/>
            <p:nvPr>
              <p:custDataLst>
                <p:tags r:id="rId7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8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9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0" name="矩形 19"/>
          <p:cNvSpPr/>
          <p:nvPr>
            <p:custDataLst>
              <p:tags r:id="rId3"/>
            </p:custDataLst>
          </p:nvPr>
        </p:nvSpPr>
        <p:spPr>
          <a:xfrm>
            <a:off x="148971" y="67570"/>
            <a:ext cx="1141200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3.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宋体" pitchFamily="2" charset="-122"/>
                <a:ea typeface="宋体" pitchFamily="2" charset="-122"/>
                <a:cs typeface="Times New Roman"/>
              </a:rPr>
              <a:t>多选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且在两坐标轴上截距相等的直线方程可以为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413802" y="671449"/>
            <a:ext cx="1118713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err="1">
                <a:latin typeface="Times New Roman"/>
                <a:cs typeface="Courier New"/>
              </a:rPr>
              <a:t>A.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</a:t>
            </a:r>
            <a:r>
              <a:rPr lang="en-US" altLang="zh-CN" sz="2600" b="1" kern="100" dirty="0">
                <a:latin typeface="Times New Roman"/>
                <a:cs typeface="Courier New"/>
              </a:rPr>
              <a:t>	</a:t>
            </a:r>
            <a:r>
              <a:rPr lang="en-US" altLang="zh-CN" sz="2600" b="1" kern="100" dirty="0" err="1">
                <a:latin typeface="Times New Roman"/>
                <a:cs typeface="Courier New"/>
              </a:rPr>
              <a:t>B.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err="1">
                <a:latin typeface="Times New Roman"/>
                <a:cs typeface="Courier New"/>
              </a:rPr>
              <a:t>C.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</a:t>
            </a:r>
            <a:r>
              <a:rPr lang="en-US" altLang="zh-CN" sz="2600" b="1" kern="100" dirty="0" err="1" smtClean="0">
                <a:latin typeface="Times New Roman"/>
                <a:cs typeface="Courier New"/>
              </a:rPr>
              <a:t>D.</a:t>
            </a:r>
            <a:r>
              <a:rPr lang="en-US" altLang="zh-CN" sz="2600" b="1" i="1" kern="100" dirty="0" err="1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TextBox 19"/>
          <p:cNvSpPr txBox="1"/>
          <p:nvPr>
            <p:custDataLst>
              <p:tags r:id="rId5"/>
            </p:custDataLst>
          </p:nvPr>
        </p:nvSpPr>
        <p:spPr>
          <a:xfrm>
            <a:off x="187071" y="124294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9784230"/>
              </p:ext>
            </p:extLst>
          </p:nvPr>
        </p:nvGraphicFramePr>
        <p:xfrm>
          <a:off x="587756" y="2438273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8" name="Document" r:id="rId13" imgW="11497045" imgH="791114" progId="Word.Document.8">
                  <p:embed/>
                </p:oleObj>
              </mc:Choice>
              <mc:Fallback>
                <p:oleObj name="Document" r:id="rId13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87756" y="2438273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6563901"/>
              </p:ext>
            </p:extLst>
          </p:nvPr>
        </p:nvGraphicFramePr>
        <p:xfrm>
          <a:off x="613156" y="32004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9" name="Document" r:id="rId16" imgW="11497045" imgH="791114" progId="Word.Document.8">
                  <p:embed/>
                </p:oleObj>
              </mc:Choice>
              <mc:Fallback>
                <p:oleObj name="Document" r:id="rId16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13156" y="32004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 14"/>
          <p:cNvSpPr/>
          <p:nvPr>
            <p:custDataLst>
              <p:tags r:id="rId6"/>
            </p:custDataLst>
          </p:nvPr>
        </p:nvSpPr>
        <p:spPr>
          <a:xfrm>
            <a:off x="558084" y="3873754"/>
            <a:ext cx="1107637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把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代入，解得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，所以直线方程为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综上可知，直线方程为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3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403098" y="13226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263271" y="176022"/>
            <a:ext cx="114120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的顶点坐标分别为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6)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的中点，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N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的中点，则中位线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MN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所在的直线方程为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	A.2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B.2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	C.2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D.2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17588" y="2691765"/>
            <a:ext cx="11373168" cy="2770505"/>
            <a:chOff x="274955" y="2526919"/>
            <a:chExt cx="11373168" cy="2770505"/>
          </a:xfrm>
        </p:grpSpPr>
        <p:sp>
          <p:nvSpPr>
            <p:cNvPr id="11" name="圆角矩形 10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26574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32206" y="2958973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由中点坐标公式可得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N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8728107"/>
              </p:ext>
            </p:extLst>
          </p:nvPr>
        </p:nvGraphicFramePr>
        <p:xfrm>
          <a:off x="727456" y="3632962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02" name="Document" r:id="rId10" imgW="11497045" imgH="989162" progId="Word.Document.8">
                  <p:embed/>
                </p:oleObj>
              </mc:Choice>
              <mc:Fallback>
                <p:oleObj name="Document" r:id="rId1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27456" y="3632962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908961"/>
              </p:ext>
            </p:extLst>
          </p:nvPr>
        </p:nvGraphicFramePr>
        <p:xfrm>
          <a:off x="727456" y="4572762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03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27456" y="4572762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530288" y="4317999"/>
            <a:ext cx="11373168" cy="1703325"/>
            <a:chOff x="274955" y="2526919"/>
            <a:chExt cx="11373168" cy="1703325"/>
          </a:xfrm>
        </p:grpSpPr>
        <p:sp>
          <p:nvSpPr>
            <p:cNvPr id="17" name="圆角矩形 16"/>
            <p:cNvSpPr/>
            <p:nvPr>
              <p:custDataLst>
                <p:tags r:id="rId3"/>
              </p:custDataLst>
            </p:nvPr>
          </p:nvSpPr>
          <p:spPr>
            <a:xfrm>
              <a:off x="274955" y="2639950"/>
              <a:ext cx="11373168" cy="159029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9" name="矩形 18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3091216"/>
              </p:ext>
            </p:extLst>
          </p:nvPr>
        </p:nvGraphicFramePr>
        <p:xfrm>
          <a:off x="237871" y="188595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47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7871" y="188595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9698" name="Picture 2" descr="B484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4285" y="933624"/>
            <a:ext cx="4003769" cy="33594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3" name="TextBox 19"/>
          <p:cNvSpPr txBox="1"/>
          <p:nvPr>
            <p:custDataLst>
              <p:tags r:id="rId2"/>
            </p:custDataLst>
          </p:nvPr>
        </p:nvSpPr>
        <p:spPr>
          <a:xfrm>
            <a:off x="2684078" y="209768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2459981"/>
              </p:ext>
            </p:extLst>
          </p:nvPr>
        </p:nvGraphicFramePr>
        <p:xfrm>
          <a:off x="638556" y="457327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48" name="Document" r:id="rId13" imgW="11497045" imgH="989162" progId="Word.Document.8">
                  <p:embed/>
                </p:oleObj>
              </mc:Choice>
              <mc:Fallback>
                <p:oleObj name="Document" r:id="rId13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38556" y="457327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1933826"/>
              </p:ext>
            </p:extLst>
          </p:nvPr>
        </p:nvGraphicFramePr>
        <p:xfrm>
          <a:off x="625856" y="5360543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49" name="Document" r:id="rId16" imgW="11497045" imgH="593425" progId="Word.Document.8">
                  <p:embed/>
                </p:oleObj>
              </mc:Choice>
              <mc:Fallback>
                <p:oleObj name="Document" r:id="rId1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25856" y="5360543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517588" y="1522857"/>
            <a:ext cx="11373168" cy="2554225"/>
            <a:chOff x="274955" y="2526919"/>
            <a:chExt cx="11373168" cy="2554225"/>
          </a:xfrm>
        </p:grpSpPr>
        <p:sp>
          <p:nvSpPr>
            <p:cNvPr id="9" name="圆角矩形 8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244119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225171" y="144179"/>
            <a:ext cx="1141200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6.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在过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N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两点的直线上，则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的值是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71424" y="823976"/>
            <a:ext cx="68800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3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1746908"/>
              </p:ext>
            </p:extLst>
          </p:nvPr>
        </p:nvGraphicFramePr>
        <p:xfrm>
          <a:off x="662178" y="1853819"/>
          <a:ext cx="84582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10" name="Document" r:id="rId10" imgW="8456771" imgH="993319" progId="Word.Document.8">
                  <p:embed/>
                </p:oleObj>
              </mc:Choice>
              <mc:Fallback>
                <p:oleObj name="Document" r:id="rId10" imgW="8456771" imgH="99331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62178" y="1853819"/>
                        <a:ext cx="84582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578308" y="2628392"/>
            <a:ext cx="10858127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又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在此直线上，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237871" y="163195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7.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且在两坐标轴上截距的和为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的直线方程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42988" y="1522857"/>
            <a:ext cx="11373168" cy="4498467"/>
            <a:chOff x="274955" y="2526919"/>
            <a:chExt cx="11373168" cy="4498467"/>
          </a:xfrm>
        </p:grpSpPr>
        <p:sp>
          <p:nvSpPr>
            <p:cNvPr id="12" name="圆角矩形 11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438543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613125" y="1891411"/>
            <a:ext cx="1142371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当直线过原点即在坐标轴上的截距均为零</a:t>
            </a:r>
            <a:r>
              <a:rPr lang="zh-CN" altLang="zh-CN" sz="2600" b="1" kern="100" dirty="0">
                <a:latin typeface="宋体"/>
                <a:ea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时，得直线方程为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23103" y="788987"/>
            <a:ext cx="354135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或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57225" y="2532894"/>
            <a:ext cx="11423713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当在坐标轴上的截距不为零时，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467312"/>
              </p:ext>
            </p:extLst>
          </p:nvPr>
        </p:nvGraphicFramePr>
        <p:xfrm>
          <a:off x="778256" y="32004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4" name="Document" r:id="rId10" imgW="11497045" imgH="791114" progId="Word.Document.8">
                  <p:embed/>
                </p:oleObj>
              </mc:Choice>
              <mc:Fallback>
                <p:oleObj name="Document" r:id="rId10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78256" y="32004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720961" y="3899362"/>
            <a:ext cx="10750621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代入方程可得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得直线方程为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utoUpdateAnimBg="0"/>
      <p:bldP spid="2" grpId="0" autoUpdateAnimBg="0"/>
      <p:bldP spid="13" grpId="0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63270" y="188595"/>
            <a:ext cx="11449431" cy="153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2000" indent="-457200" algn="just">
              <a:lnSpc>
                <a:spcPct val="180000"/>
              </a:lnSpc>
              <a:spcAft>
                <a:spcPts val="0"/>
              </a:spcAft>
              <a:tabLst>
                <a:tab pos="162052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8.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轴上的截距的取值范围是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，则其斜率的取值范围是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___.</a:t>
            </a:r>
            <a:endParaRPr lang="zh-CN" altLang="zh-CN" sz="26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3353920"/>
              </p:ext>
            </p:extLst>
          </p:nvPr>
        </p:nvGraphicFramePr>
        <p:xfrm>
          <a:off x="2596146" y="848337"/>
          <a:ext cx="3452091" cy="7158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1" name="文档" r:id="rId7" imgW="3800293" imgH="793624" progId="Word.Document.12">
                  <p:embed/>
                </p:oleObj>
              </mc:Choice>
              <mc:Fallback>
                <p:oleObj name="文档" r:id="rId7" imgW="3800293" imgH="7936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596146" y="848337"/>
                        <a:ext cx="3452091" cy="7158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8" name="组合 17"/>
          <p:cNvGrpSpPr/>
          <p:nvPr/>
        </p:nvGrpSpPr>
        <p:grpSpPr>
          <a:xfrm>
            <a:off x="617982" y="1891411"/>
            <a:ext cx="11373168" cy="3265805"/>
            <a:chOff x="274955" y="2526919"/>
            <a:chExt cx="11373168" cy="3111754"/>
          </a:xfrm>
        </p:grpSpPr>
        <p:sp>
          <p:nvSpPr>
            <p:cNvPr id="19" name="圆角矩形 1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299872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1" name="矩形 2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2" name="图片 2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3" name="矩形 22"/>
          <p:cNvSpPr/>
          <p:nvPr/>
        </p:nvSpPr>
        <p:spPr>
          <a:xfrm>
            <a:off x="708025" y="2183639"/>
            <a:ext cx="907269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设直线的斜率为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，如图，过定点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的直线经过点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轴上的截距为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，此时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24" name="图片 33" descr="说明: b577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3385" y="2069339"/>
            <a:ext cx="2398539" cy="14225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5" name="对象 2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925197"/>
              </p:ext>
            </p:extLst>
          </p:nvPr>
        </p:nvGraphicFramePr>
        <p:xfrm>
          <a:off x="778256" y="3479801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2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78256" y="3479801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0200474"/>
              </p:ext>
            </p:extLst>
          </p:nvPr>
        </p:nvGraphicFramePr>
        <p:xfrm>
          <a:off x="778256" y="421576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3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78256" y="421576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430053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81602" y="1472057"/>
            <a:ext cx="11297729" cy="4117213"/>
            <a:chOff x="364998" y="1916811"/>
            <a:chExt cx="11297729" cy="4117213"/>
          </a:xfrm>
        </p:grpSpPr>
        <p:sp>
          <p:nvSpPr>
            <p:cNvPr id="27" name="圆角矩形 26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400418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68111" y="150495"/>
            <a:ext cx="1152612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9.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求经过点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的直线的两点式方程，并把它化成点斜式、斜截式和截距式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0953837"/>
              </p:ext>
            </p:extLst>
          </p:nvPr>
        </p:nvGraphicFramePr>
        <p:xfrm>
          <a:off x="727456" y="1739392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54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27456" y="1739392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9090361"/>
              </p:ext>
            </p:extLst>
          </p:nvPr>
        </p:nvGraphicFramePr>
        <p:xfrm>
          <a:off x="727456" y="2590292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55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27456" y="2590292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0019211"/>
              </p:ext>
            </p:extLst>
          </p:nvPr>
        </p:nvGraphicFramePr>
        <p:xfrm>
          <a:off x="791083" y="33782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56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91083" y="33782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0839161"/>
              </p:ext>
            </p:extLst>
          </p:nvPr>
        </p:nvGraphicFramePr>
        <p:xfrm>
          <a:off x="803783" y="41783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57" name="Document" r:id="rId18" imgW="11497045" imgH="1186851" progId="Word.Document.8">
                  <p:embed/>
                </p:oleObj>
              </mc:Choice>
              <mc:Fallback>
                <p:oleObj name="Document" r:id="rId18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803783" y="41783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174371" y="77387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10.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  (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6)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79298" y="1459357"/>
            <a:ext cx="11297729" cy="2185671"/>
            <a:chOff x="364998" y="1916811"/>
            <a:chExt cx="11297729" cy="2185671"/>
          </a:xfrm>
        </p:grpSpPr>
        <p:sp>
          <p:nvSpPr>
            <p:cNvPr id="17" name="圆角矩形 16"/>
            <p:cNvSpPr/>
            <p:nvPr>
              <p:custDataLst>
                <p:tags r:id="rId3"/>
              </p:custDataLst>
            </p:nvPr>
          </p:nvSpPr>
          <p:spPr>
            <a:xfrm>
              <a:off x="364998" y="2029842"/>
              <a:ext cx="11297729" cy="20726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20" name="矩形 19"/>
          <p:cNvSpPr/>
          <p:nvPr/>
        </p:nvSpPr>
        <p:spPr>
          <a:xfrm>
            <a:off x="579445" y="1726184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7599185"/>
              </p:ext>
            </p:extLst>
          </p:nvPr>
        </p:nvGraphicFramePr>
        <p:xfrm>
          <a:off x="663956" y="24130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30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3956" y="24130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15798" y="874776"/>
            <a:ext cx="11297729" cy="5362575"/>
            <a:chOff x="364998" y="1916811"/>
            <a:chExt cx="11297729" cy="5362575"/>
          </a:xfrm>
        </p:grpSpPr>
        <p:sp>
          <p:nvSpPr>
            <p:cNvPr id="15" name="圆角矩形 14"/>
            <p:cNvSpPr/>
            <p:nvPr>
              <p:custDataLst>
                <p:tags r:id="rId3"/>
              </p:custDataLst>
            </p:nvPr>
          </p:nvSpPr>
          <p:spPr>
            <a:xfrm>
              <a:off x="364998" y="2029842"/>
              <a:ext cx="11297729" cy="524954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20" name="矩形 19"/>
          <p:cNvSpPr/>
          <p:nvPr>
            <p:custDataLst>
              <p:tags r:id="rId2"/>
            </p:custDataLst>
          </p:nvPr>
        </p:nvSpPr>
        <p:spPr>
          <a:xfrm>
            <a:off x="230866" y="115487"/>
            <a:ext cx="1129901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轴上的截距是在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轴上的截距的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倍，求直线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4052150"/>
              </p:ext>
            </p:extLst>
          </p:nvPr>
        </p:nvGraphicFramePr>
        <p:xfrm>
          <a:off x="524256" y="1142238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4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4256" y="1142238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3492770"/>
              </p:ext>
            </p:extLst>
          </p:nvPr>
        </p:nvGraphicFramePr>
        <p:xfrm>
          <a:off x="584200" y="2133600"/>
          <a:ext cx="113284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5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4200" y="2133600"/>
                        <a:ext cx="113284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064450"/>
              </p:ext>
            </p:extLst>
          </p:nvPr>
        </p:nvGraphicFramePr>
        <p:xfrm>
          <a:off x="562229" y="27940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6" name="Document" r:id="rId15" imgW="11497045" imgH="1186851" progId="Word.Document.8">
                  <p:embed/>
                </p:oleObj>
              </mc:Choice>
              <mc:Fallback>
                <p:oleObj name="Document" r:id="rId15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62229" y="27940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53904556"/>
              </p:ext>
            </p:extLst>
          </p:nvPr>
        </p:nvGraphicFramePr>
        <p:xfrm>
          <a:off x="549529" y="3950462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7" name="Document" r:id="rId18" imgW="11497045" imgH="791114" progId="Word.Document.8">
                  <p:embed/>
                </p:oleObj>
              </mc:Choice>
              <mc:Fallback>
                <p:oleObj name="Document" r:id="rId1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49529" y="3950462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182776"/>
              </p:ext>
            </p:extLst>
          </p:nvPr>
        </p:nvGraphicFramePr>
        <p:xfrm>
          <a:off x="609600" y="4660900"/>
          <a:ext cx="113284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8" name="Document" r:id="rId21" imgW="11497045" imgH="791114" progId="Word.Document.8">
                  <p:embed/>
                </p:oleObj>
              </mc:Choice>
              <mc:Fallback>
                <p:oleObj name="Document" r:id="rId2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09600" y="4660900"/>
                        <a:ext cx="113284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962495"/>
              </p:ext>
            </p:extLst>
          </p:nvPr>
        </p:nvGraphicFramePr>
        <p:xfrm>
          <a:off x="575056" y="5462143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9" name="Document" r:id="rId24" imgW="11497045" imgH="593425" progId="Word.Document.8">
                  <p:embed/>
                </p:oleObj>
              </mc:Choice>
              <mc:Fallback>
                <p:oleObj name="Document" r:id="rId2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75056" y="5462143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0715861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191703" y="497022"/>
            <a:ext cx="1175779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的直线在两坐标轴上的截距都是正值，若使截距之和最小，则该直线的方程为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93534" y="1700911"/>
            <a:ext cx="11373168" cy="4561967"/>
            <a:chOff x="274955" y="2526919"/>
            <a:chExt cx="11373168" cy="4561967"/>
          </a:xfrm>
        </p:grpSpPr>
        <p:sp>
          <p:nvSpPr>
            <p:cNvPr id="18" name="圆角矩形 17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444893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" name="矩形 1"/>
          <p:cNvSpPr/>
          <p:nvPr/>
        </p:nvSpPr>
        <p:spPr>
          <a:xfrm>
            <a:off x="3225967" y="1132141"/>
            <a:ext cx="203132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6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7432661"/>
              </p:ext>
            </p:extLst>
          </p:nvPr>
        </p:nvGraphicFramePr>
        <p:xfrm>
          <a:off x="723900" y="2057400"/>
          <a:ext cx="113284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85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23900" y="2057400"/>
                        <a:ext cx="113284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8066206"/>
              </p:ext>
            </p:extLst>
          </p:nvPr>
        </p:nvGraphicFramePr>
        <p:xfrm>
          <a:off x="758825" y="283184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86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58825" y="283184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6398848"/>
              </p:ext>
            </p:extLst>
          </p:nvPr>
        </p:nvGraphicFramePr>
        <p:xfrm>
          <a:off x="829183" y="3594354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87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29183" y="3594354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3757177"/>
              </p:ext>
            </p:extLst>
          </p:nvPr>
        </p:nvGraphicFramePr>
        <p:xfrm>
          <a:off x="829183" y="4483862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88" name="Document" r:id="rId18" imgW="11497045" imgH="791114" progId="Word.Document.8">
                  <p:embed/>
                </p:oleObj>
              </mc:Choice>
              <mc:Fallback>
                <p:oleObj name="Document" r:id="rId1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829183" y="4483862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8101505"/>
              </p:ext>
            </p:extLst>
          </p:nvPr>
        </p:nvGraphicFramePr>
        <p:xfrm>
          <a:off x="803783" y="5283454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89" name="Document" r:id="rId21" imgW="11497045" imgH="791114" progId="Word.Document.8">
                  <p:embed/>
                </p:oleObj>
              </mc:Choice>
              <mc:Fallback>
                <p:oleObj name="Document" r:id="rId2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803783" y="5283454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368550" y="31915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直线的两点式方程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91934" y="620649"/>
            <a:ext cx="11373168" cy="1803717"/>
            <a:chOff x="274955" y="2526919"/>
            <a:chExt cx="11373168" cy="1803717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169068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4295726"/>
              </p:ext>
            </p:extLst>
          </p:nvPr>
        </p:nvGraphicFramePr>
        <p:xfrm>
          <a:off x="663956" y="989203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64" name="Document" r:id="rId8" imgW="11497045" imgH="791114" progId="Word.Document.8">
                  <p:embed/>
                </p:oleObj>
              </mc:Choice>
              <mc:Fallback>
                <p:oleObj name="Document" r:id="rId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63956" y="989203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4409980"/>
              </p:ext>
            </p:extLst>
          </p:nvPr>
        </p:nvGraphicFramePr>
        <p:xfrm>
          <a:off x="638556" y="18034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65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38556" y="18034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4662883" y="785876"/>
            <a:ext cx="352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8</a:t>
            </a:r>
            <a:endParaRPr lang="zh-CN" altLang="en-US" sz="2600" dirty="0">
              <a:solidFill>
                <a:srgbClr val="C00000"/>
              </a:solidFill>
              <a:latin typeface="Times New Roman" panose="02020603050405020304"/>
              <a:ea typeface="宋体" panose="02010600030101010101" pitchFamily="2" charset="-122"/>
              <a:sym typeface="Times New Roman" panose="02020603050405020304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30288" y="2094865"/>
            <a:ext cx="11373168" cy="3926459"/>
            <a:chOff x="274955" y="2526919"/>
            <a:chExt cx="11373168" cy="3926459"/>
          </a:xfrm>
        </p:grpSpPr>
        <p:sp>
          <p:nvSpPr>
            <p:cNvPr id="11" name="圆角矩形 10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8134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135881" y="125095"/>
            <a:ext cx="11641381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且与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轴、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轴的正半轴分别交于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为坐标原点，则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AOB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面积的最小值为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，当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AOB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的面积取最小值时直线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的一般式方程是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093214" y="1357630"/>
            <a:ext cx="203132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4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8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2073740"/>
              </p:ext>
            </p:extLst>
          </p:nvPr>
        </p:nvGraphicFramePr>
        <p:xfrm>
          <a:off x="689356" y="2463292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50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9356" y="2463292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7423050"/>
              </p:ext>
            </p:extLst>
          </p:nvPr>
        </p:nvGraphicFramePr>
        <p:xfrm>
          <a:off x="714756" y="31877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51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4756" y="31877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8743000"/>
              </p:ext>
            </p:extLst>
          </p:nvPr>
        </p:nvGraphicFramePr>
        <p:xfrm>
          <a:off x="740156" y="39497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52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40156" y="39497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5219611"/>
              </p:ext>
            </p:extLst>
          </p:nvPr>
        </p:nvGraphicFramePr>
        <p:xfrm>
          <a:off x="727456" y="4840097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153" name="Document" r:id="rId18" imgW="11497045" imgH="989162" progId="Word.Document.8">
                  <p:embed/>
                </p:oleObj>
              </mc:Choice>
              <mc:Fallback>
                <p:oleObj name="Document" r:id="rId1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27456" y="4840097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039187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  <p:bldP spid="2" grpId="0" autoUpdateAnimBg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39598" y="328422"/>
            <a:ext cx="11373168" cy="2845435"/>
            <a:chOff x="274955" y="2526919"/>
            <a:chExt cx="11373168" cy="2845435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273240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5405047"/>
              </p:ext>
            </p:extLst>
          </p:nvPr>
        </p:nvGraphicFramePr>
        <p:xfrm>
          <a:off x="495300" y="6985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69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95300" y="6985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6716396"/>
              </p:ext>
            </p:extLst>
          </p:nvPr>
        </p:nvGraphicFramePr>
        <p:xfrm>
          <a:off x="520700" y="14224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70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20700" y="14224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6566928"/>
              </p:ext>
            </p:extLst>
          </p:nvPr>
        </p:nvGraphicFramePr>
        <p:xfrm>
          <a:off x="549466" y="2183257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71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49466" y="2183257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424398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123571" y="112395"/>
            <a:ext cx="1141200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13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上有一动点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xy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的最大值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28498" y="887476"/>
            <a:ext cx="11297729" cy="4485767"/>
            <a:chOff x="389254" y="2564892"/>
            <a:chExt cx="11297729" cy="4485767"/>
          </a:xfrm>
        </p:grpSpPr>
        <p:sp>
          <p:nvSpPr>
            <p:cNvPr id="27" name="圆角矩形 26"/>
            <p:cNvSpPr/>
            <p:nvPr>
              <p:custDataLst>
                <p:tags r:id="rId3"/>
              </p:custDataLst>
            </p:nvPr>
          </p:nvSpPr>
          <p:spPr>
            <a:xfrm>
              <a:off x="389254" y="2677923"/>
              <a:ext cx="11297729" cy="437273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0375647"/>
              </p:ext>
            </p:extLst>
          </p:nvPr>
        </p:nvGraphicFramePr>
        <p:xfrm>
          <a:off x="596900" y="1257300"/>
          <a:ext cx="113284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33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6900" y="1257300"/>
                        <a:ext cx="113284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0874967"/>
              </p:ext>
            </p:extLst>
          </p:nvPr>
        </p:nvGraphicFramePr>
        <p:xfrm>
          <a:off x="638556" y="20193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34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8556" y="20193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829592"/>
              </p:ext>
            </p:extLst>
          </p:nvPr>
        </p:nvGraphicFramePr>
        <p:xfrm>
          <a:off x="676656" y="28067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35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76656" y="28067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7610303"/>
              </p:ext>
            </p:extLst>
          </p:nvPr>
        </p:nvGraphicFramePr>
        <p:xfrm>
          <a:off x="663956" y="36195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36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63956" y="36195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3754575"/>
              </p:ext>
            </p:extLst>
          </p:nvPr>
        </p:nvGraphicFramePr>
        <p:xfrm>
          <a:off x="625856" y="42545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37" name="Document" r:id="rId21" imgW="11497045" imgH="791114" progId="Word.Document.8">
                  <p:embed/>
                </p:oleObj>
              </mc:Choice>
              <mc:Fallback>
                <p:oleObj name="Document" r:id="rId2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25856" y="42545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349189" y="720693"/>
            <a:ext cx="11076375" cy="1816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一河流同侧有两个村庄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，两村庄计划在河上共建一水电站供两村使用，已知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两村到河边的垂直距离分别为</a:t>
            </a:r>
            <a:r>
              <a:rPr lang="en-US" altLang="zh-CN" sz="2600" b="1" kern="100" dirty="0">
                <a:latin typeface="Times New Roman"/>
                <a:cs typeface="Courier New"/>
              </a:rPr>
              <a:t>300 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700 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，且两村相距</a:t>
            </a:r>
            <a:r>
              <a:rPr lang="en-US" altLang="zh-CN" sz="2600" b="1" kern="100" dirty="0">
                <a:latin typeface="Times New Roman"/>
                <a:cs typeface="Courier New"/>
              </a:rPr>
              <a:t>500 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，问：水电站建于何处送电到两村的电线用料最省？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656081" y="2577592"/>
            <a:ext cx="11297729" cy="3240405"/>
            <a:chOff x="389254" y="2564892"/>
            <a:chExt cx="11297729" cy="3240405"/>
          </a:xfrm>
        </p:grpSpPr>
        <p:sp>
          <p:nvSpPr>
            <p:cNvPr id="9" name="圆角矩形 8"/>
            <p:cNvSpPr/>
            <p:nvPr>
              <p:custDataLst>
                <p:tags r:id="rId3"/>
              </p:custDataLst>
            </p:nvPr>
          </p:nvSpPr>
          <p:spPr>
            <a:xfrm>
              <a:off x="389254" y="2677923"/>
              <a:ext cx="11297729" cy="312737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2" name="矩形 11"/>
          <p:cNvSpPr/>
          <p:nvPr/>
        </p:nvSpPr>
        <p:spPr>
          <a:xfrm>
            <a:off x="796049" y="2889030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如图，以河流所在直线为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轴通过点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，建立直角坐标系，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41986" name="图片 34" descr="说明: R82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9356" y="2996946"/>
            <a:ext cx="1763346" cy="1986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8832258"/>
              </p:ext>
            </p:extLst>
          </p:nvPr>
        </p:nvGraphicFramePr>
        <p:xfrm>
          <a:off x="892683" y="3594481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32" name="Document" r:id="rId10" imgW="11497045" imgH="593425" progId="Word.Document.8">
                  <p:embed/>
                </p:oleObj>
              </mc:Choice>
              <mc:Fallback>
                <p:oleObj name="Document" r:id="rId1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92683" y="3594481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7120106"/>
              </p:ext>
            </p:extLst>
          </p:nvPr>
        </p:nvGraphicFramePr>
        <p:xfrm>
          <a:off x="892683" y="4191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33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92683" y="4191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5540717"/>
              </p:ext>
            </p:extLst>
          </p:nvPr>
        </p:nvGraphicFramePr>
        <p:xfrm>
          <a:off x="854583" y="48006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34" name="Document" r:id="rId16" imgW="11497045" imgH="593425" progId="Word.Document.8">
                  <p:embed/>
                </p:oleObj>
              </mc:Choice>
              <mc:Fallback>
                <p:oleObj name="Document" r:id="rId1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854583" y="48006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1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79298" y="620649"/>
            <a:ext cx="11297729" cy="2592324"/>
            <a:chOff x="389254" y="2564892"/>
            <a:chExt cx="11297729" cy="2592324"/>
          </a:xfrm>
        </p:grpSpPr>
        <p:sp>
          <p:nvSpPr>
            <p:cNvPr id="20" name="圆角矩形 19"/>
            <p:cNvSpPr/>
            <p:nvPr>
              <p:custDataLst>
                <p:tags r:id="rId2"/>
              </p:custDataLst>
            </p:nvPr>
          </p:nvSpPr>
          <p:spPr>
            <a:xfrm>
              <a:off x="389254" y="2677923"/>
              <a:ext cx="11297729" cy="247929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2" name="图片 21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0833202"/>
              </p:ext>
            </p:extLst>
          </p:nvPr>
        </p:nvGraphicFramePr>
        <p:xfrm>
          <a:off x="613156" y="976884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7" name="Document" r:id="rId8" imgW="11497045" imgH="791114" progId="Word.Document.8">
                  <p:embed/>
                </p:oleObj>
              </mc:Choice>
              <mc:Fallback>
                <p:oleObj name="Document" r:id="rId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13156" y="976884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2858503"/>
              </p:ext>
            </p:extLst>
          </p:nvPr>
        </p:nvGraphicFramePr>
        <p:xfrm>
          <a:off x="638556" y="1778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8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38556" y="1778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8323088"/>
              </p:ext>
            </p:extLst>
          </p:nvPr>
        </p:nvGraphicFramePr>
        <p:xfrm>
          <a:off x="625856" y="2413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29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25856" y="2413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45" y="-4919"/>
            <a:ext cx="12209490" cy="686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1932305" y="2492375"/>
            <a:ext cx="1216660" cy="13544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>
            <a:lum bright="100000"/>
          </a:blip>
          <a:stretch>
            <a:fillRect/>
          </a:stretch>
        </p:blipFill>
        <p:spPr>
          <a:xfrm>
            <a:off x="1950403" y="2564765"/>
            <a:ext cx="1180465" cy="1209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211126" y="2494791"/>
            <a:ext cx="4648455" cy="582295"/>
          </a:xfrm>
          <a:prstGeom prst="rect">
            <a:avLst/>
          </a:prstGeom>
        </p:spPr>
        <p:txBody>
          <a:bodyPr wrap="square" lIns="91410" tIns="45704" rIns="91410" bIns="45704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本课结束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3206825" y="2929049"/>
            <a:ext cx="7465308" cy="913055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更多精彩内容请登录：</a:t>
            </a:r>
            <a:r>
              <a:rPr lang="en-US" altLang="zh-CN" sz="2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www.xinjiaoyu.com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62573" y="137922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1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如图，给定直线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上两点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，试用点斜式写出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2050" name="图片 29" descr="说明: B5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9838" y="1518451"/>
            <a:ext cx="2627757" cy="2133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6827365"/>
              </p:ext>
            </p:extLst>
          </p:nvPr>
        </p:nvGraphicFramePr>
        <p:xfrm>
          <a:off x="486029" y="36957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7" name="Document" r:id="rId6" imgW="11497045" imgH="989162" progId="Word.Document.8">
                  <p:embed/>
                </p:oleObj>
              </mc:Choice>
              <mc:Fallback>
                <p:oleObj name="Document" r:id="rId6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86029" y="36957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43597" y="112522"/>
            <a:ext cx="12075759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2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给定直线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上两点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，任选直线上一点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，其中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不与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重合，那么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en-US" altLang="zh-CN" sz="2600" b="1" i="1" kern="100" baseline="-25000" dirty="0">
                <a:latin typeface="Times New Roman"/>
                <a:cs typeface="Courier New"/>
              </a:rPr>
              <a:t>PP</a:t>
            </a:r>
            <a:r>
              <a:rPr lang="en-US" altLang="zh-CN" sz="2600" b="1" kern="100" baseline="-4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en-US" altLang="zh-CN" sz="2600" b="1" i="1" kern="100" baseline="-250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45000" dirty="0">
                <a:latin typeface="Times New Roman"/>
                <a:cs typeface="Courier New"/>
              </a:rPr>
              <a:t>1</a:t>
            </a:r>
            <a:r>
              <a:rPr lang="en-US" altLang="zh-CN" sz="2600" b="1" i="1" kern="100" baseline="-250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4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有什么关系？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4125356"/>
              </p:ext>
            </p:extLst>
          </p:nvPr>
        </p:nvGraphicFramePr>
        <p:xfrm>
          <a:off x="558800" y="13970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0" name="Document" r:id="rId5" imgW="11482499" imgH="990789" progId="Word.Document.8">
                  <p:embed/>
                </p:oleObj>
              </mc:Choice>
              <mc:Fallback>
                <p:oleObj name="Document" r:id="rId5" imgW="11482499" imgH="99078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8800" y="1397000"/>
                        <a:ext cx="113284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0932640"/>
              </p:ext>
            </p:extLst>
          </p:nvPr>
        </p:nvGraphicFramePr>
        <p:xfrm>
          <a:off x="215900" y="2400300"/>
          <a:ext cx="112903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1" name="Document" r:id="rId8" imgW="11497045" imgH="593425" progId="Word.Document.8">
                  <p:embed/>
                </p:oleObj>
              </mc:Choice>
              <mc:Fallback>
                <p:oleObj name="Document" r:id="rId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5900" y="2400300"/>
                        <a:ext cx="112903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9018250"/>
              </p:ext>
            </p:extLst>
          </p:nvPr>
        </p:nvGraphicFramePr>
        <p:xfrm>
          <a:off x="498729" y="31242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72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8729" y="31242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9264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3001497"/>
              </p:ext>
            </p:extLst>
          </p:nvPr>
        </p:nvGraphicFramePr>
        <p:xfrm>
          <a:off x="152400" y="1256919"/>
          <a:ext cx="117856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0" name="Document" r:id="rId6" imgW="11880604" imgH="1577196" progId="Word.Document.8">
                  <p:embed/>
                </p:oleObj>
              </mc:Choice>
              <mc:Fallback>
                <p:oleObj name="Document" r:id="rId6" imgW="11880604" imgH="157719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52400" y="1256919"/>
                        <a:ext cx="117856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147892"/>
              </p:ext>
            </p:extLst>
          </p:nvPr>
        </p:nvGraphicFramePr>
        <p:xfrm>
          <a:off x="161671" y="2527427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1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61671" y="2527427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7449035"/>
              </p:ext>
            </p:extLst>
          </p:nvPr>
        </p:nvGraphicFramePr>
        <p:xfrm>
          <a:off x="9539732" y="773176"/>
          <a:ext cx="1154545" cy="900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2" name="文档" r:id="rId12" imgW="1270843" imgH="992300" progId="Word.Document.12">
                  <p:embed/>
                </p:oleObj>
              </mc:Choice>
              <mc:Fallback>
                <p:oleObj name="文档" r:id="rId12" imgW="1270843" imgH="99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539732" y="773176"/>
                        <a:ext cx="1154545" cy="90054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0404973"/>
              </p:ext>
            </p:extLst>
          </p:nvPr>
        </p:nvGraphicFramePr>
        <p:xfrm>
          <a:off x="10829430" y="735076"/>
          <a:ext cx="11684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3" name="文档" r:id="rId15" imgW="1169349" imgH="992300" progId="Word.Document.12">
                  <p:embed/>
                </p:oleObj>
              </mc:Choice>
              <mc:Fallback>
                <p:oleObj name="文档" r:id="rId15" imgW="1169349" imgH="99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0829430" y="735076"/>
                        <a:ext cx="11684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矩形 6"/>
          <p:cNvSpPr/>
          <p:nvPr/>
        </p:nvSpPr>
        <p:spPr>
          <a:xfrm>
            <a:off x="6096000" y="1792922"/>
            <a:ext cx="118974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dirty="0" smtClean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两点式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854659" y="2479103"/>
            <a:ext cx="96853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en-US" altLang="zh-CN" sz="2600" b="1" baseline="-25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432162" y="3101784"/>
            <a:ext cx="118974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垂直于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utoUpdateAnimBg="0"/>
      <p:bldP spid="8" grpId="0" autoUpdateAnimBg="0"/>
      <p:bldP spid="9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67087" y="1738884"/>
            <a:ext cx="11208911" cy="241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对于两点式中的两点，只要是直线上的两个不同点即可，两点式方程与这两个点的顺序无关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把直线的两点式方程化为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)(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)(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，则该方程表示过平面内任意不同两点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PP_MARK_KEY" val="711c9dad-a909-41b7-9593-a6b949574769"/>
  <p:tag name="COMMONDATA" val="eyJoZGlkIjoiYTU1NWQzNDk4MmFiN2NhNjM0MGQzNmIzYzY4OWJmN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2007-2010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</TotalTime>
  <Words>2053</Words>
  <Application>Microsoft Office PowerPoint</Application>
  <PresentationFormat>自定义</PresentationFormat>
  <Paragraphs>165</Paragraphs>
  <Slides>56</Slides>
  <Notes>23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56</vt:i4>
      </vt:variant>
    </vt:vector>
  </HeadingPairs>
  <TitlesOfParts>
    <vt:vector size="60" baseType="lpstr">
      <vt:lpstr>Office 主题​​</vt:lpstr>
      <vt:lpstr>1_Office 主题</vt:lpstr>
      <vt:lpstr>Document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zhongyao.kang</dc:creator>
  <cp:lastModifiedBy>user</cp:lastModifiedBy>
  <cp:revision>668</cp:revision>
  <dcterms:created xsi:type="dcterms:W3CDTF">2016-06-07T15:36:00Z</dcterms:created>
  <dcterms:modified xsi:type="dcterms:W3CDTF">2024-04-23T10:41:51Z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BBD87887B81541C79A7E256C31261CD2</vt:lpwstr>
  </property>
</Properties>
</file>

<file path=docProps/thumbnail.jpeg>
</file>